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6.xml" ContentType="application/vnd.openxmlformats-officedocument.presentationml.tags+xml"/>
  <Override PartName="/ppt/tags/tag17.xml" ContentType="application/vnd.openxmlformats-officedocument.presentationml.tags+xml"/>
  <Override PartName="/ppt/charts/chart2.xml" ContentType="application/vnd.openxmlformats-officedocument.drawingml.chart+xml"/>
  <Override PartName="/ppt/theme/themeOverride1.xml" ContentType="application/vnd.openxmlformats-officedocument.themeOverr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676d1a8b54254ea5" Type="http://schemas.microsoft.com/office/2007/relationships/ui/extensibility" Target="customUI/customUI14.xml"/><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5"/>
  </p:notesMasterIdLst>
  <p:handoutMasterIdLst>
    <p:handoutMasterId r:id="rId16"/>
  </p:handoutMasterIdLst>
  <p:sldIdLst>
    <p:sldId id="11201" r:id="rId2"/>
    <p:sldId id="270" r:id="rId3"/>
    <p:sldId id="271" r:id="rId4"/>
    <p:sldId id="11195" r:id="rId5"/>
    <p:sldId id="11198" r:id="rId6"/>
    <p:sldId id="11202" r:id="rId7"/>
    <p:sldId id="267" r:id="rId8"/>
    <p:sldId id="11199" r:id="rId9"/>
    <p:sldId id="11200" r:id="rId10"/>
    <p:sldId id="266" r:id="rId11"/>
    <p:sldId id="268" r:id="rId12"/>
    <p:sldId id="11063" r:id="rId13"/>
    <p:sldId id="260" r:id="rId14"/>
  </p:sldIdLst>
  <p:sldSz cx="9601200" cy="6858000"/>
  <p:notesSz cx="7315200" cy="9601200"/>
  <p:embeddedFontLst>
    <p:embeddedFont>
      <p:font typeface="Calibri" panose="020F0502020204030204" pitchFamily="34" charset="0"/>
      <p:regular r:id="rId17"/>
      <p:bold r:id="rId18"/>
      <p:italic r:id="rId19"/>
      <p:boldItalic r:id="rId20"/>
    </p:embeddedFont>
    <p:embeddedFont>
      <p:font typeface="Oswald Bold" panose="00000800000000000000" pitchFamily="2" charset="0"/>
      <p:bold r:id="rId21"/>
    </p:embeddedFont>
  </p:embeddedFontLst>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E1E1"/>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39DD9DD-9E6C-4910-8AC0-68ADFF6A6AFC}">
  <a:tblStyle styleId="{839DD9DD-9E6C-4910-8AC0-68ADFF6A6AFC}" styleName="Oliver Wyman - default">
    <a:wholeTbl>
      <a:tcTxStyle>
        <a:fontRef idx="minor">
          <a:scrgbClr r="0" g="0" b="0"/>
        </a:fontRef>
        <a:schemeClr val="tx1"/>
      </a:tcTxStyle>
      <a:tcStyle>
        <a:tcBdr>
          <a:left>
            <a:ln>
              <a:noFill/>
            </a:ln>
          </a:left>
          <a:right>
            <a:ln>
              <a:noFill/>
            </a:ln>
          </a:right>
          <a:top>
            <a:ln>
              <a:noFill/>
            </a:ln>
          </a:top>
          <a:bottom>
            <a:ln w="9525" cap="flat" cmpd="sng" algn="ctr">
              <a:solidFill>
                <a:schemeClr val="tx1"/>
              </a:solidFill>
            </a:ln>
          </a:bottom>
          <a:insideH>
            <a:ln w="9525" cap="flat" cmpd="sng" algn="ctr">
              <a:solidFill>
                <a:schemeClr val="tx1"/>
              </a:solidFill>
            </a:ln>
          </a:insideH>
          <a:insideV>
            <a:ln>
              <a:noFill/>
            </a:ln>
          </a:insideV>
        </a:tcBdr>
        <a:fill>
          <a:noFill/>
        </a:fill>
      </a:tcStyle>
    </a:wholeTbl>
    <a:band1H>
      <a:tcStyle>
        <a:tcBdr/>
        <a:fill>
          <a:noFill/>
        </a:fill>
      </a:tcStyle>
    </a:band1H>
    <a:band2H>
      <a:tcStyle>
        <a:tcBdr/>
      </a:tcStyle>
    </a:band2H>
    <a:band1V>
      <a:tcStyle>
        <a:tcBdr/>
        <a:fill>
          <a:noFill/>
        </a:fill>
      </a:tcStyle>
    </a:band1V>
    <a:lastCol>
      <a:tcTxStyle b="on"/>
      <a:tcStyle>
        <a:tcBdr/>
      </a:tcStyle>
    </a:lastCol>
    <a:firstCol>
      <a:tcTxStyle b="on"/>
      <a:tcStyle>
        <a:tcBdr/>
      </a:tcStyle>
    </a:firstCol>
    <a:lastRow>
      <a:tcTxStyle b="on"/>
      <a:tcStyle>
        <a:tcBdr/>
        <a:fill>
          <a:noFill/>
        </a:fill>
      </a:tcStyle>
    </a:lastRow>
    <a:firstRow>
      <a:tcTxStyle b="on"/>
      <a:tcStyle>
        <a:tcBdr>
          <a:bottom>
            <a:ln w="9525" cap="flat" cmpd="sng" algn="ctr">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829" autoAdjust="0"/>
    <p:restoredTop sz="94660"/>
  </p:normalViewPr>
  <p:slideViewPr>
    <p:cSldViewPr snapToGrid="0" showGuides="1">
      <p:cViewPr varScale="1">
        <p:scale>
          <a:sx n="55" d="100"/>
          <a:sy n="55" d="100"/>
        </p:scale>
        <p:origin x="1234" y="53"/>
      </p:cViewPr>
      <p:guideLst/>
    </p:cSldViewPr>
  </p:slideViewPr>
  <p:notesTextViewPr>
    <p:cViewPr>
      <p:scale>
        <a:sx n="1" d="1"/>
        <a:sy n="1" d="1"/>
      </p:scale>
      <p:origin x="0" y="0"/>
    </p:cViewPr>
  </p:notesTextViewPr>
  <p:sorterViewPr>
    <p:cViewPr>
      <p:scale>
        <a:sx n="100" d="100"/>
        <a:sy n="100" d="100"/>
      </p:scale>
      <p:origin x="0" y="-270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29225952019158"/>
          <c:y val="2.8611260172271679E-2"/>
          <c:w val="0.49433519823179989"/>
          <c:h val="0.95024723253356624"/>
        </c:manualLayout>
      </c:layout>
      <c:doughnutChart>
        <c:varyColors val="1"/>
        <c:ser>
          <c:idx val="0"/>
          <c:order val="0"/>
          <c:tx>
            <c:strRef>
              <c:f>Sheet1!$B$1</c:f>
              <c:strCache>
                <c:ptCount val="1"/>
                <c:pt idx="0">
                  <c:v>Sales</c:v>
                </c:pt>
              </c:strCache>
            </c:strRef>
          </c:tx>
          <c:spPr>
            <a:ln w="9525">
              <a:solidFill>
                <a:schemeClr val="bg1"/>
              </a:solidFill>
            </a:ln>
          </c:spPr>
          <c:dPt>
            <c:idx val="0"/>
            <c:bubble3D val="0"/>
            <c:spPr>
              <a:solidFill>
                <a:schemeClr val="accent1"/>
              </a:solidFill>
              <a:ln w="9525">
                <a:solidFill>
                  <a:schemeClr val="bg1"/>
                </a:solidFill>
              </a:ln>
              <a:effectLst/>
            </c:spPr>
            <c:extLst>
              <c:ext xmlns:c16="http://schemas.microsoft.com/office/drawing/2014/chart" uri="{C3380CC4-5D6E-409C-BE32-E72D297353CC}">
                <c16:uniqueId val="{00000001-D53E-43CE-AE41-D0036C558031}"/>
              </c:ext>
            </c:extLst>
          </c:dPt>
          <c:dPt>
            <c:idx val="1"/>
            <c:bubble3D val="0"/>
            <c:spPr>
              <a:solidFill>
                <a:schemeClr val="accent2"/>
              </a:solidFill>
              <a:ln w="9525">
                <a:solidFill>
                  <a:schemeClr val="bg1"/>
                </a:solidFill>
              </a:ln>
              <a:effectLst/>
            </c:spPr>
            <c:extLst>
              <c:ext xmlns:c16="http://schemas.microsoft.com/office/drawing/2014/chart" uri="{C3380CC4-5D6E-409C-BE32-E72D297353CC}">
                <c16:uniqueId val="{00000003-D53E-43CE-AE41-D0036C558031}"/>
              </c:ext>
            </c:extLst>
          </c:dPt>
          <c:dPt>
            <c:idx val="2"/>
            <c:bubble3D val="0"/>
            <c:spPr>
              <a:solidFill>
                <a:schemeClr val="accent3"/>
              </a:solidFill>
              <a:ln w="9525">
                <a:solidFill>
                  <a:schemeClr val="bg1"/>
                </a:solidFill>
              </a:ln>
              <a:effectLst/>
            </c:spPr>
            <c:extLst>
              <c:ext xmlns:c16="http://schemas.microsoft.com/office/drawing/2014/chart" uri="{C3380CC4-5D6E-409C-BE32-E72D297353CC}">
                <c16:uniqueId val="{00000005-D53E-43CE-AE41-D0036C558031}"/>
              </c:ext>
            </c:extLst>
          </c:dPt>
          <c:dPt>
            <c:idx val="3"/>
            <c:bubble3D val="0"/>
            <c:spPr>
              <a:solidFill>
                <a:schemeClr val="accent4"/>
              </a:solidFill>
              <a:ln w="9525">
                <a:solidFill>
                  <a:schemeClr val="bg1"/>
                </a:solidFill>
              </a:ln>
              <a:effectLst/>
            </c:spPr>
            <c:extLst>
              <c:ext xmlns:c16="http://schemas.microsoft.com/office/drawing/2014/chart" uri="{C3380CC4-5D6E-409C-BE32-E72D297353CC}">
                <c16:uniqueId val="{00000007-D53E-43CE-AE41-D0036C558031}"/>
              </c:ext>
            </c:extLst>
          </c:dPt>
          <c:dLbls>
            <c:dLbl>
              <c:idx val="0"/>
              <c:layout>
                <c:manualLayout>
                  <c:x val="5.5555555555555552E-2"/>
                  <c:y val="0.10960328831993627"/>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D53E-43CE-AE41-D0036C558031}"/>
                </c:ext>
              </c:extLst>
            </c:dLbl>
            <c:dLbl>
              <c:idx val="1"/>
              <c:layout>
                <c:manualLayout>
                  <c:x val="-7.0175438596491252E-2"/>
                  <c:y val="1.9672385083065434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D53E-43CE-AE41-D0036C558031}"/>
                </c:ext>
              </c:extLst>
            </c:dLbl>
            <c:dLbl>
              <c:idx val="2"/>
              <c:layout>
                <c:manualLayout>
                  <c:x val="-7.748538011695906E-2"/>
                  <c:y val="-5.3396473796892031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D53E-43CE-AE41-D0036C558031}"/>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Sheet1!$A$2:$A$4</c:f>
              <c:strCache>
                <c:ptCount val="3"/>
                <c:pt idx="0">
                  <c:v>Bonds</c:v>
                </c:pt>
                <c:pt idx="1">
                  <c:v>Stocks</c:v>
                </c:pt>
                <c:pt idx="2">
                  <c:v>Other</c:v>
                </c:pt>
              </c:strCache>
            </c:strRef>
          </c:cat>
          <c:val>
            <c:numRef>
              <c:f>Sheet1!$B$2:$B$4</c:f>
              <c:numCache>
                <c:formatCode>0%</c:formatCode>
                <c:ptCount val="3"/>
                <c:pt idx="0">
                  <c:v>0.6</c:v>
                </c:pt>
                <c:pt idx="1">
                  <c:v>0.23</c:v>
                </c:pt>
                <c:pt idx="2">
                  <c:v>0.16</c:v>
                </c:pt>
              </c:numCache>
            </c:numRef>
          </c:val>
          <c:extLst>
            <c:ext xmlns:c16="http://schemas.microsoft.com/office/drawing/2014/chart" uri="{C3380CC4-5D6E-409C-BE32-E72D297353CC}">
              <c16:uniqueId val="{00000008-D53E-43CE-AE41-D0036C558031}"/>
            </c:ext>
          </c:extLst>
        </c:ser>
        <c:dLbls>
          <c:showLegendKey val="0"/>
          <c:showVal val="1"/>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125937797598308E-3"/>
          <c:y val="3.3594379772729242E-2"/>
          <c:w val="0.96187631718448985"/>
          <c:h val="0.85838173909059501"/>
        </c:manualLayout>
      </c:layout>
      <c:stockChart>
        <c:ser>
          <c:idx val="0"/>
          <c:order val="0"/>
          <c:tx>
            <c:strRef>
              <c:f>'Report Charts'!$A$102</c:f>
              <c:strCache>
                <c:ptCount val="1"/>
                <c:pt idx="0">
                  <c:v>Minimum</c:v>
                </c:pt>
              </c:strCache>
            </c:strRef>
          </c:tx>
          <c:spPr>
            <a:ln>
              <a:noFill/>
            </a:ln>
          </c:spPr>
          <c:marker>
            <c:symbol val="diamond"/>
            <c:size val="14"/>
            <c:spPr>
              <a:solidFill>
                <a:srgbClr val="080AAE"/>
              </a:solidFill>
              <a:ln>
                <a:noFill/>
              </a:ln>
            </c:spPr>
          </c:marker>
          <c:dLbls>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'Report Charts'!$B$101:$D$101</c:f>
              <c:strCache>
                <c:ptCount val="3"/>
                <c:pt idx="0">
                  <c:v>Large</c:v>
                </c:pt>
                <c:pt idx="1">
                  <c:v>Midsize</c:v>
                </c:pt>
                <c:pt idx="2">
                  <c:v>Small</c:v>
                </c:pt>
              </c:strCache>
            </c:strRef>
          </c:cat>
          <c:val>
            <c:numRef>
              <c:f>'Report Charts'!$B$102:$D$102</c:f>
              <c:numCache>
                <c:formatCode>0.0%</c:formatCode>
                <c:ptCount val="3"/>
                <c:pt idx="0">
                  <c:v>0.05</c:v>
                </c:pt>
                <c:pt idx="1">
                  <c:v>0.02</c:v>
                </c:pt>
                <c:pt idx="2">
                  <c:v>6.0000000000000001E-3</c:v>
                </c:pt>
              </c:numCache>
            </c:numRef>
          </c:val>
          <c:smooth val="0"/>
          <c:extLst>
            <c:ext xmlns:c16="http://schemas.microsoft.com/office/drawing/2014/chart" uri="{C3380CC4-5D6E-409C-BE32-E72D297353CC}">
              <c16:uniqueId val="{00000000-C5F5-4DB9-98AF-E54DFFF0713D}"/>
            </c:ext>
          </c:extLst>
        </c:ser>
        <c:ser>
          <c:idx val="1"/>
          <c:order val="1"/>
          <c:tx>
            <c:strRef>
              <c:f>'Report Charts'!$A$103</c:f>
              <c:strCache>
                <c:ptCount val="1"/>
                <c:pt idx="0">
                  <c:v>Average</c:v>
                </c:pt>
              </c:strCache>
            </c:strRef>
          </c:tx>
          <c:spPr>
            <a:ln>
              <a:noFill/>
            </a:ln>
          </c:spPr>
          <c:marker>
            <c:symbol val="diamond"/>
            <c:size val="14"/>
            <c:spPr>
              <a:solidFill>
                <a:srgbClr val="080AAE"/>
              </a:solidFill>
              <a:ln>
                <a:noFill/>
              </a:ln>
            </c:spPr>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'Report Charts'!$B$101:$D$101</c:f>
              <c:strCache>
                <c:ptCount val="3"/>
                <c:pt idx="0">
                  <c:v>Large</c:v>
                </c:pt>
                <c:pt idx="1">
                  <c:v>Midsize</c:v>
                </c:pt>
                <c:pt idx="2">
                  <c:v>Small</c:v>
                </c:pt>
              </c:strCache>
            </c:strRef>
          </c:cat>
          <c:val>
            <c:numRef>
              <c:f>'Report Charts'!$B$103:$D$103</c:f>
              <c:numCache>
                <c:formatCode>0.0%</c:formatCode>
                <c:ptCount val="3"/>
                <c:pt idx="0">
                  <c:v>5.5E-2</c:v>
                </c:pt>
                <c:pt idx="1">
                  <c:v>3.925E-2</c:v>
                </c:pt>
                <c:pt idx="2">
                  <c:v>5.4625000000000007E-2</c:v>
                </c:pt>
              </c:numCache>
            </c:numRef>
          </c:val>
          <c:smooth val="0"/>
          <c:extLst>
            <c:ext xmlns:c16="http://schemas.microsoft.com/office/drawing/2014/chart" uri="{C3380CC4-5D6E-409C-BE32-E72D297353CC}">
              <c16:uniqueId val="{00000001-C5F5-4DB9-98AF-E54DFFF0713D}"/>
            </c:ext>
          </c:extLst>
        </c:ser>
        <c:ser>
          <c:idx val="2"/>
          <c:order val="2"/>
          <c:tx>
            <c:strRef>
              <c:f>'Report Charts'!$A$104</c:f>
              <c:strCache>
                <c:ptCount val="1"/>
                <c:pt idx="0">
                  <c:v>Maximum</c:v>
                </c:pt>
              </c:strCache>
            </c:strRef>
          </c:tx>
          <c:marker>
            <c:symbol val="diamond"/>
            <c:size val="14"/>
            <c:spPr>
              <a:solidFill>
                <a:srgbClr val="080AAE"/>
              </a:solidFill>
              <a:ln>
                <a:noFill/>
              </a:ln>
            </c:spPr>
          </c:marker>
          <c:dPt>
            <c:idx val="1"/>
            <c:bubble3D val="0"/>
            <c:spPr>
              <a:ln>
                <a:noFill/>
              </a:ln>
            </c:spPr>
            <c:extLst>
              <c:ext xmlns:c16="http://schemas.microsoft.com/office/drawing/2014/chart" uri="{C3380CC4-5D6E-409C-BE32-E72D297353CC}">
                <c16:uniqueId val="{00000003-C5F5-4DB9-98AF-E54DFFF0713D}"/>
              </c:ext>
            </c:extLst>
          </c:dPt>
          <c:dPt>
            <c:idx val="2"/>
            <c:bubble3D val="0"/>
            <c:spPr>
              <a:ln>
                <a:noFill/>
              </a:ln>
            </c:spPr>
            <c:extLst>
              <c:ext xmlns:c16="http://schemas.microsoft.com/office/drawing/2014/chart" uri="{C3380CC4-5D6E-409C-BE32-E72D297353CC}">
                <c16:uniqueId val="{00000005-C5F5-4DB9-98AF-E54DFFF0713D}"/>
              </c:ext>
            </c:extLst>
          </c:dPt>
          <c:dLbls>
            <c:spPr>
              <a:noFill/>
              <a:ln>
                <a:noFill/>
              </a:ln>
              <a:effectLst/>
            </c:sp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ext>
            </c:extLst>
          </c:dLbls>
          <c:cat>
            <c:strRef>
              <c:f>'Report Charts'!$B$101:$D$101</c:f>
              <c:strCache>
                <c:ptCount val="3"/>
                <c:pt idx="0">
                  <c:v>Large</c:v>
                </c:pt>
                <c:pt idx="1">
                  <c:v>Midsize</c:v>
                </c:pt>
                <c:pt idx="2">
                  <c:v>Small</c:v>
                </c:pt>
              </c:strCache>
            </c:strRef>
          </c:cat>
          <c:val>
            <c:numRef>
              <c:f>'Report Charts'!$B$104:$D$104</c:f>
              <c:numCache>
                <c:formatCode>0.0%</c:formatCode>
                <c:ptCount val="3"/>
                <c:pt idx="0">
                  <c:v>6.5000000000000002E-2</c:v>
                </c:pt>
                <c:pt idx="1">
                  <c:v>0.06</c:v>
                </c:pt>
                <c:pt idx="2">
                  <c:v>0.15</c:v>
                </c:pt>
              </c:numCache>
            </c:numRef>
          </c:val>
          <c:smooth val="0"/>
          <c:extLst>
            <c:ext xmlns:c16="http://schemas.microsoft.com/office/drawing/2014/chart" uri="{C3380CC4-5D6E-409C-BE32-E72D297353CC}">
              <c16:uniqueId val="{00000006-C5F5-4DB9-98AF-E54DFFF0713D}"/>
            </c:ext>
          </c:extLst>
        </c:ser>
        <c:ser>
          <c:idx val="3"/>
          <c:order val="3"/>
          <c:tx>
            <c:strRef>
              <c:f>'Report Charts'!$A$105</c:f>
              <c:strCache>
                <c:ptCount val="1"/>
                <c:pt idx="0">
                  <c:v>Label</c:v>
                </c:pt>
              </c:strCache>
            </c:strRef>
          </c:tx>
          <c:spPr>
            <a:ln w="19050">
              <a:noFill/>
            </a:ln>
          </c:spPr>
          <c:marker>
            <c:symbol val="none"/>
          </c:marker>
          <c:dLbls>
            <c:delete val="1"/>
          </c:dLbls>
          <c:cat>
            <c:strRef>
              <c:f>'Report Charts'!$B$101:$D$101</c:f>
              <c:strCache>
                <c:ptCount val="3"/>
                <c:pt idx="0">
                  <c:v>Large</c:v>
                </c:pt>
                <c:pt idx="1">
                  <c:v>Midsize</c:v>
                </c:pt>
                <c:pt idx="2">
                  <c:v>Small</c:v>
                </c:pt>
              </c:strCache>
            </c:strRef>
          </c:cat>
          <c:val>
            <c:numRef>
              <c:f>'Report Charts'!$B$105:$D$105</c:f>
              <c:numCache>
                <c:formatCode>0.0%</c:formatCode>
                <c:ptCount val="3"/>
                <c:pt idx="0">
                  <c:v>6.5000000000000002E-2</c:v>
                </c:pt>
                <c:pt idx="1">
                  <c:v>0.06</c:v>
                </c:pt>
                <c:pt idx="2">
                  <c:v>0.15</c:v>
                </c:pt>
              </c:numCache>
            </c:numRef>
          </c:val>
          <c:smooth val="0"/>
          <c:extLst>
            <c:ext xmlns:c16="http://schemas.microsoft.com/office/drawing/2014/chart" uri="{C3380CC4-5D6E-409C-BE32-E72D297353CC}">
              <c16:uniqueId val="{0000000A-C5F5-4DB9-98AF-E54DFFF0713D}"/>
            </c:ext>
          </c:extLst>
        </c:ser>
        <c:dLbls>
          <c:showLegendKey val="0"/>
          <c:showVal val="1"/>
          <c:showCatName val="0"/>
          <c:showSerName val="0"/>
          <c:showPercent val="0"/>
          <c:showBubbleSize val="0"/>
        </c:dLbls>
        <c:hiLowLines>
          <c:spPr>
            <a:ln w="31750">
              <a:solidFill>
                <a:srgbClr val="080AAE"/>
              </a:solidFill>
              <a:prstDash val="solid"/>
            </a:ln>
          </c:spPr>
        </c:hiLowLines>
        <c:axId val="418519680"/>
        <c:axId val="418546048"/>
      </c:stockChart>
      <c:catAx>
        <c:axId val="418519680"/>
        <c:scaling>
          <c:orientation val="minMax"/>
        </c:scaling>
        <c:delete val="0"/>
        <c:axPos val="b"/>
        <c:numFmt formatCode="General" sourceLinked="1"/>
        <c:majorTickMark val="none"/>
        <c:minorTickMark val="none"/>
        <c:tickLblPos val="nextTo"/>
        <c:spPr>
          <a:ln w="9525">
            <a:solidFill>
              <a:sysClr val="windowText" lastClr="000000"/>
            </a:solidFill>
          </a:ln>
        </c:spPr>
        <c:crossAx val="418546048"/>
        <c:crosses val="autoZero"/>
        <c:auto val="1"/>
        <c:lblAlgn val="ctr"/>
        <c:lblOffset val="100"/>
        <c:noMultiLvlLbl val="0"/>
      </c:catAx>
      <c:valAx>
        <c:axId val="418546048"/>
        <c:scaling>
          <c:orientation val="minMax"/>
        </c:scaling>
        <c:delete val="0"/>
        <c:axPos val="l"/>
        <c:majorGridlines>
          <c:spPr>
            <a:ln>
              <a:solidFill>
                <a:srgbClr val="DCDCDC"/>
              </a:solidFill>
            </a:ln>
          </c:spPr>
        </c:majorGridlines>
        <c:numFmt formatCode="0%" sourceLinked="0"/>
        <c:majorTickMark val="out"/>
        <c:minorTickMark val="none"/>
        <c:tickLblPos val="nextTo"/>
        <c:spPr>
          <a:ln>
            <a:noFill/>
          </a:ln>
        </c:spPr>
        <c:crossAx val="418519680"/>
        <c:crosses val="autoZero"/>
        <c:crossBetween val="between"/>
      </c:valAx>
      <c:spPr>
        <a:solidFill>
          <a:srgbClr val="FFFFFF"/>
        </a:solidFill>
        <a:ln w="25400">
          <a:noFill/>
        </a:ln>
      </c:spPr>
    </c:plotArea>
    <c:plotVisOnly val="1"/>
    <c:dispBlanksAs val="gap"/>
    <c:showDLblsOverMax val="0"/>
  </c:chart>
  <c:spPr>
    <a:solidFill>
      <a:srgbClr val="FFFFFF"/>
    </a:solidFill>
    <a:ln w="9525">
      <a:noFill/>
    </a:ln>
  </c:spPr>
  <c:txPr>
    <a:bodyPr/>
    <a:lstStyle/>
    <a:p>
      <a:pPr>
        <a:defRPr sz="1400" b="0" i="0" u="none" strike="noStrike" baseline="0">
          <a:solidFill>
            <a:srgbClr val="000000"/>
          </a:solidFill>
          <a:latin typeface="+mn-lt"/>
          <a:ea typeface="Frutiger LT Std 45 Light"/>
          <a:cs typeface="Frutiger LT Std 45 Light"/>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1" tIns="48325" rIns="96651" bIns="48325" rtlCol="0"/>
          <a:lstStyle>
            <a:lvl1pPr algn="l">
              <a:defRPr sz="1200"/>
            </a:lvl1pPr>
          </a:lstStyle>
          <a:p>
            <a:endParaRPr lang="en-GB" dirty="0"/>
          </a:p>
        </p:txBody>
      </p:sp>
      <p:sp>
        <p:nvSpPr>
          <p:cNvPr id="3" name="Date Placeholder 2"/>
          <p:cNvSpPr>
            <a:spLocks noGrp="1"/>
          </p:cNvSpPr>
          <p:nvPr>
            <p:ph type="dt" sz="quarter" idx="1"/>
          </p:nvPr>
        </p:nvSpPr>
        <p:spPr>
          <a:xfrm>
            <a:off x="4143587" y="0"/>
            <a:ext cx="3169920" cy="481727"/>
          </a:xfrm>
          <a:prstGeom prst="rect">
            <a:avLst/>
          </a:prstGeom>
        </p:spPr>
        <p:txBody>
          <a:bodyPr vert="horz" lIns="96651" tIns="48325" rIns="96651" bIns="48325" rtlCol="0"/>
          <a:lstStyle>
            <a:lvl1pPr algn="r">
              <a:defRPr sz="1200"/>
            </a:lvl1pPr>
          </a:lstStyle>
          <a:p>
            <a:fld id="{0E12572B-F973-4732-A453-119EA490170A}" type="datetimeFigureOut">
              <a:rPr lang="en-GB" smtClean="0"/>
              <a:t>31/03/2020</a:t>
            </a:fld>
            <a:endParaRPr lang="en-GB" dirty="0"/>
          </a:p>
        </p:txBody>
      </p:sp>
      <p:sp>
        <p:nvSpPr>
          <p:cNvPr id="4" name="Footer Placeholder 3"/>
          <p:cNvSpPr>
            <a:spLocks noGrp="1"/>
          </p:cNvSpPr>
          <p:nvPr>
            <p:ph type="ftr" sz="quarter" idx="2"/>
          </p:nvPr>
        </p:nvSpPr>
        <p:spPr>
          <a:xfrm>
            <a:off x="0" y="9119474"/>
            <a:ext cx="3169920" cy="481726"/>
          </a:xfrm>
          <a:prstGeom prst="rect">
            <a:avLst/>
          </a:prstGeom>
        </p:spPr>
        <p:txBody>
          <a:bodyPr vert="horz" lIns="96651" tIns="48325" rIns="96651" bIns="48325" rtlCol="0" anchor="b"/>
          <a:lstStyle>
            <a:lvl1pPr algn="l">
              <a:defRPr sz="1200"/>
            </a:lvl1pPr>
          </a:lstStyle>
          <a:p>
            <a:endParaRPr lang="en-GB" dirty="0"/>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51" tIns="48325" rIns="96651" bIns="48325" rtlCol="0" anchor="b"/>
          <a:lstStyle>
            <a:lvl1pPr algn="r">
              <a:defRPr sz="1200"/>
            </a:lvl1pPr>
          </a:lstStyle>
          <a:p>
            <a:fld id="{8BB83C12-F094-4EDD-ABDC-7BADBDED5742}" type="slidenum">
              <a:rPr lang="en-GB" smtClean="0"/>
              <a:t>‹#›</a:t>
            </a:fld>
            <a:endParaRPr lang="en-GB" dirty="0"/>
          </a:p>
        </p:txBody>
      </p:sp>
    </p:spTree>
    <p:extLst>
      <p:ext uri="{BB962C8B-B14F-4D97-AF65-F5344CB8AC3E}">
        <p14:creationId xmlns:p14="http://schemas.microsoft.com/office/powerpoint/2010/main" val="916878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1" tIns="48325" rIns="96651" bIns="48325" rtlCol="0"/>
          <a:lstStyle>
            <a:lvl1pPr algn="l">
              <a:defRPr sz="1200"/>
            </a:lvl1pPr>
          </a:lstStyle>
          <a:p>
            <a:endParaRPr lang="en-GB" dirty="0"/>
          </a:p>
        </p:txBody>
      </p:sp>
      <p:sp>
        <p:nvSpPr>
          <p:cNvPr id="3" name="Date Placeholder 2"/>
          <p:cNvSpPr>
            <a:spLocks noGrp="1"/>
          </p:cNvSpPr>
          <p:nvPr>
            <p:ph type="dt" idx="1"/>
          </p:nvPr>
        </p:nvSpPr>
        <p:spPr>
          <a:xfrm>
            <a:off x="4143587" y="0"/>
            <a:ext cx="3169920" cy="481727"/>
          </a:xfrm>
          <a:prstGeom prst="rect">
            <a:avLst/>
          </a:prstGeom>
        </p:spPr>
        <p:txBody>
          <a:bodyPr vert="horz" lIns="96651" tIns="48325" rIns="96651" bIns="48325" rtlCol="0"/>
          <a:lstStyle>
            <a:lvl1pPr algn="r">
              <a:defRPr sz="1200"/>
            </a:lvl1pPr>
          </a:lstStyle>
          <a:p>
            <a:fld id="{3A8927E5-BED3-44D0-9ADF-FA873E1D6DAF}" type="datetimeFigureOut">
              <a:rPr lang="en-GB" smtClean="0"/>
              <a:t>31/03/2020</a:t>
            </a:fld>
            <a:endParaRPr lang="en-GB" dirty="0"/>
          </a:p>
        </p:txBody>
      </p:sp>
      <p:sp>
        <p:nvSpPr>
          <p:cNvPr id="4" name="Slide Image Placeholder 3"/>
          <p:cNvSpPr>
            <a:spLocks noGrp="1" noRot="1" noChangeAspect="1"/>
          </p:cNvSpPr>
          <p:nvPr>
            <p:ph type="sldImg" idx="2"/>
          </p:nvPr>
        </p:nvSpPr>
        <p:spPr>
          <a:xfrm>
            <a:off x="1389063" y="1200150"/>
            <a:ext cx="4537075" cy="3240088"/>
          </a:xfrm>
          <a:prstGeom prst="rect">
            <a:avLst/>
          </a:prstGeom>
          <a:noFill/>
          <a:ln w="12700">
            <a:solidFill>
              <a:prstClr val="black"/>
            </a:solidFill>
          </a:ln>
        </p:spPr>
        <p:txBody>
          <a:bodyPr vert="horz" lIns="96651" tIns="48325" rIns="96651" bIns="48325" rtlCol="0" anchor="ctr"/>
          <a:lstStyle/>
          <a:p>
            <a:endParaRPr dirty="0"/>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6651" tIns="48325" rIns="96651" bIns="48325" rtlCol="0"/>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Footer Placeholder 5"/>
          <p:cNvSpPr>
            <a:spLocks noGrp="1"/>
          </p:cNvSpPr>
          <p:nvPr>
            <p:ph type="ftr" sz="quarter" idx="4"/>
          </p:nvPr>
        </p:nvSpPr>
        <p:spPr>
          <a:xfrm>
            <a:off x="0" y="9119474"/>
            <a:ext cx="3169920" cy="481726"/>
          </a:xfrm>
          <a:prstGeom prst="rect">
            <a:avLst/>
          </a:prstGeom>
        </p:spPr>
        <p:txBody>
          <a:bodyPr vert="horz" lIns="96651" tIns="48325" rIns="96651" bIns="48325" rtlCol="0" anchor="b"/>
          <a:lstStyle>
            <a:lvl1pPr algn="l">
              <a:defRPr sz="1200"/>
            </a:lvl1pPr>
          </a:lstStyle>
          <a:p>
            <a:endParaRPr lang="en-GB"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1" tIns="48325" rIns="96651" bIns="48325" rtlCol="0" anchor="b"/>
          <a:lstStyle>
            <a:lvl1pPr algn="r">
              <a:defRPr sz="1200"/>
            </a:lvl1pPr>
          </a:lstStyle>
          <a:p>
            <a:fld id="{7324DA73-AE27-4433-BD53-3E1DB61918F0}" type="slidenum">
              <a:rPr lang="en-GB" smtClean="0"/>
              <a:t>‹#›</a:t>
            </a:fld>
            <a:endParaRPr lang="en-GB" dirty="0"/>
          </a:p>
        </p:txBody>
      </p:sp>
    </p:spTree>
    <p:extLst>
      <p:ext uri="{BB962C8B-B14F-4D97-AF65-F5344CB8AC3E}">
        <p14:creationId xmlns:p14="http://schemas.microsoft.com/office/powerpoint/2010/main" val="1329885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063" y="1200150"/>
            <a:ext cx="4537075" cy="32400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24DA73-AE27-4433-BD53-3E1DB61918F0}" type="slidenum">
              <a:rPr lang="en-GB" smtClean="0"/>
              <a:t>7</a:t>
            </a:fld>
            <a:endParaRPr lang="en-GB" dirty="0"/>
          </a:p>
        </p:txBody>
      </p:sp>
    </p:spTree>
    <p:extLst>
      <p:ext uri="{BB962C8B-B14F-4D97-AF65-F5344CB8AC3E}">
        <p14:creationId xmlns:p14="http://schemas.microsoft.com/office/powerpoint/2010/main" val="512627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063" y="1200150"/>
            <a:ext cx="4537075" cy="32400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24DA73-AE27-4433-BD53-3E1DB61918F0}" type="slidenum">
              <a:rPr lang="en-GB" smtClean="0"/>
              <a:t>10</a:t>
            </a:fld>
            <a:endParaRPr lang="en-GB" dirty="0"/>
          </a:p>
        </p:txBody>
      </p:sp>
    </p:spTree>
    <p:extLst>
      <p:ext uri="{BB962C8B-B14F-4D97-AF65-F5344CB8AC3E}">
        <p14:creationId xmlns:p14="http://schemas.microsoft.com/office/powerpoint/2010/main" val="2966669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5100" y="1222375"/>
            <a:ext cx="4619625" cy="32988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endParaRPr lang="en-GB" dirty="0"/>
          </a:p>
        </p:txBody>
      </p:sp>
    </p:spTree>
    <p:extLst>
      <p:ext uri="{BB962C8B-B14F-4D97-AF65-F5344CB8AC3E}">
        <p14:creationId xmlns:p14="http://schemas.microsoft.com/office/powerpoint/2010/main" val="1366033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9063" y="1200150"/>
            <a:ext cx="4537075" cy="32400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24DA73-AE27-4433-BD53-3E1DB61918F0}" type="slidenum">
              <a:rPr lang="en-GB" smtClean="0"/>
              <a:t>13</a:t>
            </a:fld>
            <a:endParaRPr lang="en-GB" dirty="0"/>
          </a:p>
        </p:txBody>
      </p:sp>
    </p:spTree>
    <p:extLst>
      <p:ext uri="{BB962C8B-B14F-4D97-AF65-F5344CB8AC3E}">
        <p14:creationId xmlns:p14="http://schemas.microsoft.com/office/powerpoint/2010/main" val="5770241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p:cNvSpPr>
            <a:spLocks noGrp="1"/>
          </p:cNvSpPr>
          <p:nvPr>
            <p:ph type="body" sz="quarter" idx="10" hasCustomPrompt="1"/>
          </p:nvPr>
        </p:nvSpPr>
        <p:spPr>
          <a:xfrm>
            <a:off x="457200" y="2057400"/>
            <a:ext cx="8686800" cy="2772682"/>
          </a:xfrm>
        </p:spPr>
        <p:txBody>
          <a:bodyPr lIns="0" tIns="0" rIns="0" bIns="0" anchor="b">
            <a:spAutoFit/>
          </a:bodyPr>
          <a:lstStyle>
            <a:lvl1pPr marL="0" indent="0" fontAlgn="base">
              <a:lnSpc>
                <a:spcPct val="91000"/>
              </a:lnSpc>
              <a:spcBef>
                <a:spcPts val="0"/>
              </a:spcBef>
              <a:spcAft>
                <a:spcPts val="0"/>
              </a:spcAft>
              <a:buFont typeface="Arial" panose="020B0604020202020204" pitchFamily="34" charset="0"/>
              <a:buChar char="​"/>
              <a:defRPr sz="6600" cap="all">
                <a:solidFill>
                  <a:schemeClr val="tx1"/>
                </a:solidFill>
                <a:latin typeface="+mj-lt"/>
                <a:ea typeface="+mj-ea"/>
                <a:cs typeface="+mj-cs"/>
              </a:defRPr>
            </a:lvl1pPr>
            <a:lvl2pPr marL="0" indent="0" fontAlgn="base">
              <a:lnSpc>
                <a:spcPct val="100000"/>
              </a:lnSpc>
              <a:spcBef>
                <a:spcPts val="0"/>
              </a:spcBef>
              <a:spcAft>
                <a:spcPts val="0"/>
              </a:spcAft>
              <a:buFont typeface="Arial" panose="020B0604020202020204" pitchFamily="34" charset="0"/>
              <a:buChar char="​"/>
              <a:defRPr sz="2000">
                <a:solidFill>
                  <a:schemeClr val="tx1"/>
                </a:solidFill>
              </a:defRPr>
            </a:lvl2pPr>
            <a:lvl3pPr marL="0" indent="0">
              <a:lnSpc>
                <a:spcPct val="100000"/>
              </a:lnSpc>
              <a:spcBef>
                <a:spcPts val="0"/>
              </a:spcBef>
              <a:spcAft>
                <a:spcPts val="0"/>
              </a:spcAft>
              <a:buFont typeface="Arial" panose="020B0604020202020204" pitchFamily="34" charset="0"/>
              <a:buChar char="​"/>
              <a:defRPr sz="2000">
                <a:solidFill>
                  <a:schemeClr val="tx1"/>
                </a:solidFill>
              </a:defRPr>
            </a:lvl3pPr>
            <a:lvl4pPr marL="0" indent="0">
              <a:lnSpc>
                <a:spcPct val="100000"/>
              </a:lnSpc>
              <a:spcBef>
                <a:spcPts val="0"/>
              </a:spcBef>
              <a:spcAft>
                <a:spcPts val="0"/>
              </a:spcAft>
              <a:buFont typeface="Arial" panose="020B0604020202020204" pitchFamily="34" charset="0"/>
              <a:buChar char="​"/>
              <a:defRPr sz="2000">
                <a:solidFill>
                  <a:schemeClr val="tx1"/>
                </a:solidFill>
              </a:defRPr>
            </a:lvl4pPr>
            <a:lvl5pPr marL="0" indent="0">
              <a:lnSpc>
                <a:spcPct val="100000"/>
              </a:lnSpc>
              <a:spcBef>
                <a:spcPts val="0"/>
              </a:spcBef>
              <a:spcAft>
                <a:spcPts val="0"/>
              </a:spcAft>
              <a:buFont typeface="Arial" panose="020B0604020202020204" pitchFamily="34" charset="0"/>
              <a:buChar char="​"/>
              <a:defRPr sz="2000">
                <a:solidFill>
                  <a:schemeClr val="tx1"/>
                </a:solidFill>
              </a:defRPr>
            </a:lvl5pPr>
            <a:lvl6pPr marL="0" indent="0">
              <a:lnSpc>
                <a:spcPct val="100000"/>
              </a:lnSpc>
              <a:spcBef>
                <a:spcPts val="0"/>
              </a:spcBef>
              <a:spcAft>
                <a:spcPts val="0"/>
              </a:spcAft>
              <a:buFont typeface="Arial" panose="020B0604020202020204" pitchFamily="34" charset="0"/>
              <a:buChar char="​"/>
              <a:defRPr sz="2000">
                <a:solidFill>
                  <a:schemeClr val="tx1"/>
                </a:solidFill>
              </a:defRPr>
            </a:lvl6pPr>
            <a:lvl7pPr marL="0" indent="0">
              <a:lnSpc>
                <a:spcPct val="100000"/>
              </a:lnSpc>
              <a:spcBef>
                <a:spcPts val="0"/>
              </a:spcBef>
              <a:spcAft>
                <a:spcPts val="0"/>
              </a:spcAft>
              <a:buFont typeface="Arial" panose="020B0604020202020204" pitchFamily="34" charset="0"/>
              <a:buChar char="​"/>
              <a:defRPr sz="2000">
                <a:solidFill>
                  <a:schemeClr val="tx1"/>
                </a:solidFill>
              </a:defRPr>
            </a:lvl7pPr>
            <a:lvl8pPr marL="0" indent="0">
              <a:lnSpc>
                <a:spcPct val="100000"/>
              </a:lnSpc>
              <a:spcBef>
                <a:spcPts val="0"/>
              </a:spcBef>
              <a:spcAft>
                <a:spcPts val="0"/>
              </a:spcAft>
              <a:buFont typeface="Arial" panose="020B0604020202020204" pitchFamily="34" charset="0"/>
              <a:buChar char="​"/>
              <a:defRPr sz="2000">
                <a:solidFill>
                  <a:schemeClr val="tx1"/>
                </a:solidFill>
              </a:defRPr>
            </a:lvl8pPr>
            <a:lvl9pPr marL="0" indent="0">
              <a:lnSpc>
                <a:spcPct val="100000"/>
              </a:lnSpc>
              <a:spcBef>
                <a:spcPts val="0"/>
              </a:spcBef>
              <a:spcAft>
                <a:spcPts val="0"/>
              </a:spcAft>
              <a:buFont typeface="Arial" panose="020B0604020202020204" pitchFamily="34" charset="0"/>
              <a:buChar char="​"/>
              <a:defRPr sz="2000">
                <a:solidFill>
                  <a:schemeClr val="tx1"/>
                </a:solidFill>
              </a:defRPr>
            </a:lvl9pPr>
          </a:lstStyle>
          <a:p>
            <a:pPr lvl="0"/>
            <a:r>
              <a:rPr lang="en-GB"/>
              <a:t>Type your Title in no more than three lines</a:t>
            </a:r>
            <a:endParaRPr lang="en-GB" dirty="0"/>
          </a:p>
        </p:txBody>
      </p:sp>
      <p:sp>
        <p:nvSpPr>
          <p:cNvPr id="3" name="Subtitle"/>
          <p:cNvSpPr>
            <a:spLocks noGrp="1"/>
          </p:cNvSpPr>
          <p:nvPr>
            <p:ph type="body" sz="quarter" idx="11" hasCustomPrompt="1"/>
          </p:nvPr>
        </p:nvSpPr>
        <p:spPr>
          <a:xfrm>
            <a:off x="457200" y="4830082"/>
            <a:ext cx="8686800" cy="307777"/>
          </a:xfrm>
        </p:spPr>
        <p:txBody>
          <a:bodyPr lIns="0" tIns="0" rIns="0" bIns="0">
            <a:spAutoFit/>
          </a:bodyPr>
          <a:lstStyle>
            <a:lvl1pPr marL="0" indent="0">
              <a:spcBef>
                <a:spcPts val="0"/>
              </a:spcBef>
              <a:spcAft>
                <a:spcPts val="0"/>
              </a:spcAft>
              <a:buFont typeface="Arial" panose="020B0604020202020204" pitchFamily="34" charset="0"/>
              <a:buChar char="​"/>
              <a:defRPr sz="2000">
                <a:solidFill>
                  <a:schemeClr val="tx1"/>
                </a:solidFill>
              </a:defRPr>
            </a:lvl1pPr>
            <a:lvl2pPr marL="0" indent="0">
              <a:spcBef>
                <a:spcPts val="0"/>
              </a:spcBef>
              <a:spcAft>
                <a:spcPts val="0"/>
              </a:spcAft>
              <a:buFont typeface="Arial" panose="020B0604020202020204" pitchFamily="34" charset="0"/>
              <a:buChar char="​"/>
              <a:defRPr sz="2000">
                <a:solidFill>
                  <a:schemeClr val="tx1"/>
                </a:solidFill>
              </a:defRPr>
            </a:lvl2pPr>
            <a:lvl3pPr marL="0" indent="0">
              <a:spcBef>
                <a:spcPts val="0"/>
              </a:spcBef>
              <a:spcAft>
                <a:spcPts val="0"/>
              </a:spcAft>
              <a:buFont typeface="Arial" panose="020B0604020202020204" pitchFamily="34" charset="0"/>
              <a:buChar char="​"/>
              <a:defRPr sz="2000">
                <a:solidFill>
                  <a:schemeClr val="tx1"/>
                </a:solidFill>
              </a:defRPr>
            </a:lvl3pPr>
            <a:lvl4pPr marL="0" indent="0">
              <a:spcBef>
                <a:spcPts val="0"/>
              </a:spcBef>
              <a:spcAft>
                <a:spcPts val="0"/>
              </a:spcAft>
              <a:buFont typeface="Arial" panose="020B0604020202020204" pitchFamily="34" charset="0"/>
              <a:buChar char="​"/>
              <a:defRPr sz="2000">
                <a:solidFill>
                  <a:schemeClr val="tx1"/>
                </a:solidFill>
              </a:defRPr>
            </a:lvl4pPr>
            <a:lvl5pPr marL="0" indent="0">
              <a:spcBef>
                <a:spcPts val="0"/>
              </a:spcBef>
              <a:spcAft>
                <a:spcPts val="0"/>
              </a:spcAft>
              <a:buFont typeface="Arial" panose="020B0604020202020204" pitchFamily="34" charset="0"/>
              <a:buChar char="​"/>
              <a:defRPr sz="2000">
                <a:solidFill>
                  <a:schemeClr val="tx1"/>
                </a:solidFill>
              </a:defRPr>
            </a:lvl5pPr>
            <a:lvl6pPr marL="0" indent="0">
              <a:spcBef>
                <a:spcPts val="0"/>
              </a:spcBef>
              <a:spcAft>
                <a:spcPts val="0"/>
              </a:spcAft>
              <a:buFont typeface="Arial" panose="020B0604020202020204" pitchFamily="34" charset="0"/>
              <a:buChar char="​"/>
              <a:defRPr sz="2000">
                <a:solidFill>
                  <a:schemeClr val="tx1"/>
                </a:solidFill>
              </a:defRPr>
            </a:lvl6pPr>
            <a:lvl7pPr marL="0" indent="0">
              <a:spcBef>
                <a:spcPts val="0"/>
              </a:spcBef>
              <a:spcAft>
                <a:spcPts val="0"/>
              </a:spcAft>
              <a:buFont typeface="Arial" panose="020B0604020202020204" pitchFamily="34" charset="0"/>
              <a:buChar char="​"/>
              <a:defRPr sz="2000">
                <a:solidFill>
                  <a:schemeClr val="tx1"/>
                </a:solidFill>
              </a:defRPr>
            </a:lvl7pPr>
            <a:lvl8pPr marL="0" indent="0">
              <a:spcBef>
                <a:spcPts val="0"/>
              </a:spcBef>
              <a:spcAft>
                <a:spcPts val="0"/>
              </a:spcAft>
              <a:buFont typeface="Arial" panose="020B0604020202020204" pitchFamily="34" charset="0"/>
              <a:buChar char="​"/>
              <a:defRPr sz="2000">
                <a:solidFill>
                  <a:schemeClr val="tx1"/>
                </a:solidFill>
              </a:defRPr>
            </a:lvl8pPr>
            <a:lvl9pPr marL="0" indent="0">
              <a:spcBef>
                <a:spcPts val="0"/>
              </a:spcBef>
              <a:spcAft>
                <a:spcPts val="0"/>
              </a:spcAft>
              <a:buFont typeface="Arial" panose="020B0604020202020204" pitchFamily="34" charset="0"/>
              <a:buChar char="​"/>
              <a:defRPr sz="2000">
                <a:solidFill>
                  <a:schemeClr val="tx1"/>
                </a:solidFill>
              </a:defRPr>
            </a:lvl9pPr>
          </a:lstStyle>
          <a:p>
            <a:pPr lvl="0"/>
            <a:r>
              <a:rPr lang="en-GB"/>
              <a:t>Type your subtitle here</a:t>
            </a:r>
            <a:endParaRPr lang="en-GB" dirty="0"/>
          </a:p>
        </p:txBody>
      </p:sp>
      <p:sp>
        <p:nvSpPr>
          <p:cNvPr id="4" name="Presenter"/>
          <p:cNvSpPr>
            <a:spLocks noGrp="1"/>
          </p:cNvSpPr>
          <p:nvPr>
            <p:ph type="body" sz="quarter" idx="13" hasCustomPrompt="1"/>
          </p:nvPr>
        </p:nvSpPr>
        <p:spPr>
          <a:xfrm>
            <a:off x="457200" y="5754469"/>
            <a:ext cx="8686800" cy="646331"/>
          </a:xfrm>
        </p:spPr>
        <p:txBody>
          <a:bodyPr lIns="0" tIns="0" rIns="0" bIns="0" anchor="b">
            <a:spAutoFit/>
          </a:bodyPr>
          <a:lstStyle>
            <a:lvl1pPr marL="0" indent="0" fontAlgn="base">
              <a:spcBef>
                <a:spcPts val="0"/>
              </a:spcBef>
              <a:spcAft>
                <a:spcPts val="0"/>
              </a:spcAft>
              <a:buFont typeface="Arial" panose="020B0604020202020204" pitchFamily="34" charset="0"/>
              <a:buChar char="​"/>
              <a:defRPr sz="1400">
                <a:solidFill>
                  <a:schemeClr val="tx1"/>
                </a:solidFill>
              </a:defRPr>
            </a:lvl1pPr>
            <a:lvl2pPr marL="0" indent="0" fontAlgn="base">
              <a:spcBef>
                <a:spcPts val="0"/>
              </a:spcBef>
              <a:spcAft>
                <a:spcPts val="0"/>
              </a:spcAft>
              <a:buFont typeface="Arial" panose="020B0604020202020204" pitchFamily="34" charset="0"/>
              <a:buChar char="​"/>
              <a:defRPr sz="1400">
                <a:solidFill>
                  <a:schemeClr val="tx1"/>
                </a:solidFill>
              </a:defRPr>
            </a:lvl2pPr>
            <a:lvl3pPr marL="0" indent="0">
              <a:spcBef>
                <a:spcPts val="0"/>
              </a:spcBef>
              <a:spcAft>
                <a:spcPts val="0"/>
              </a:spcAft>
              <a:buFont typeface="Arial" panose="020B0604020202020204" pitchFamily="34" charset="0"/>
              <a:buChar char="​"/>
              <a:defRPr sz="1400">
                <a:solidFill>
                  <a:schemeClr val="tx1"/>
                </a:solidFill>
              </a:defRPr>
            </a:lvl3pPr>
            <a:lvl4pPr marL="0" indent="0">
              <a:spcBef>
                <a:spcPts val="0"/>
              </a:spcBef>
              <a:spcAft>
                <a:spcPts val="0"/>
              </a:spcAft>
              <a:buFont typeface="Arial" panose="020B0604020202020204" pitchFamily="34" charset="0"/>
              <a:buChar char="​"/>
              <a:defRPr sz="1400">
                <a:solidFill>
                  <a:schemeClr val="tx1"/>
                </a:solidFill>
              </a:defRPr>
            </a:lvl4pPr>
            <a:lvl5pPr marL="0" indent="0">
              <a:spcBef>
                <a:spcPts val="0"/>
              </a:spcBef>
              <a:spcAft>
                <a:spcPts val="0"/>
              </a:spcAft>
              <a:buFont typeface="Arial" panose="020B0604020202020204" pitchFamily="34" charset="0"/>
              <a:buChar char="​"/>
              <a:defRPr sz="1400">
                <a:solidFill>
                  <a:schemeClr val="tx1"/>
                </a:solidFill>
              </a:defRPr>
            </a:lvl5pPr>
            <a:lvl6pPr marL="0" indent="0">
              <a:spcBef>
                <a:spcPts val="0"/>
              </a:spcBef>
              <a:spcAft>
                <a:spcPts val="0"/>
              </a:spcAft>
              <a:buFont typeface="Arial" panose="020B0604020202020204" pitchFamily="34" charset="0"/>
              <a:buChar char="​"/>
              <a:defRPr sz="1400">
                <a:solidFill>
                  <a:schemeClr val="tx1"/>
                </a:solidFill>
              </a:defRPr>
            </a:lvl6pPr>
            <a:lvl7pPr marL="0" indent="0">
              <a:spcBef>
                <a:spcPts val="0"/>
              </a:spcBef>
              <a:spcAft>
                <a:spcPts val="0"/>
              </a:spcAft>
              <a:buFont typeface="Arial" panose="020B0604020202020204" pitchFamily="34" charset="0"/>
              <a:buChar char="​"/>
              <a:defRPr sz="1400">
                <a:solidFill>
                  <a:schemeClr val="tx1"/>
                </a:solidFill>
              </a:defRPr>
            </a:lvl7pPr>
            <a:lvl8pPr marL="0" indent="0">
              <a:spcBef>
                <a:spcPts val="0"/>
              </a:spcBef>
              <a:spcAft>
                <a:spcPts val="0"/>
              </a:spcAft>
              <a:buFont typeface="Arial" panose="020B0604020202020204" pitchFamily="34" charset="0"/>
              <a:buChar char="​"/>
              <a:defRPr sz="1400">
                <a:solidFill>
                  <a:schemeClr val="tx1"/>
                </a:solidFill>
              </a:defRPr>
            </a:lvl8pPr>
            <a:lvl9pPr marL="0" indent="0">
              <a:spcBef>
                <a:spcPts val="0"/>
              </a:spcBef>
              <a:spcAft>
                <a:spcPts val="0"/>
              </a:spcAft>
              <a:buFont typeface="Arial" panose="020B0604020202020204" pitchFamily="34" charset="0"/>
              <a:buChar char="​"/>
              <a:defRPr sz="1400">
                <a:solidFill>
                  <a:schemeClr val="tx1"/>
                </a:solidFill>
              </a:defRPr>
            </a:lvl9pPr>
          </a:lstStyle>
          <a:p>
            <a:pPr lvl="0"/>
            <a:r>
              <a:rPr lang="en-GB"/>
              <a:t>Date</a:t>
            </a:r>
            <a:br>
              <a:rPr lang="en-GB"/>
            </a:br>
            <a:br>
              <a:rPr lang="en-GB"/>
            </a:br>
            <a:r>
              <a:rPr lang="en-GB"/>
              <a:t>Presenter, Location (optional) | Presenter 2, Location 2 (optional) | etc.</a:t>
            </a:r>
            <a:endParaRPr lang="en-GB" dirty="0"/>
          </a:p>
        </p:txBody>
      </p:sp>
      <p:sp>
        <p:nvSpPr>
          <p:cNvPr id="23" name="Client Logo"/>
          <p:cNvSpPr>
            <a:spLocks noGrp="1"/>
          </p:cNvSpPr>
          <p:nvPr>
            <p:ph type="pic" sz="quarter" idx="12" hasCustomPrompt="1"/>
          </p:nvPr>
        </p:nvSpPr>
        <p:spPr bwMode="gray">
          <a:xfrm>
            <a:off x="6624637" y="393192"/>
            <a:ext cx="2516188" cy="548640"/>
          </a:xfrm>
          <a:ln>
            <a:noFill/>
          </a:ln>
        </p:spPr>
        <p:txBody>
          <a:bodyPr lIns="0" tIns="0" rIns="0" bIns="0" anchor="ctr" anchorCtr="0"/>
          <a:lstStyle>
            <a:lvl1pPr marL="0" indent="0" algn="ctr" fontAlgn="base">
              <a:lnSpc>
                <a:spcPct val="100000"/>
              </a:lnSpc>
              <a:spcBef>
                <a:spcPts val="0"/>
              </a:spcBef>
              <a:spcAft>
                <a:spcPct val="0"/>
              </a:spcAft>
              <a:buNone/>
              <a:defRPr sz="1000">
                <a:solidFill>
                  <a:srgbClr val="C3C3C3"/>
                </a:solidFill>
              </a:defRPr>
            </a:lvl1pPr>
          </a:lstStyle>
          <a:p>
            <a:r>
              <a:rPr lang="en-GB" dirty="0"/>
              <a:t>CLIENT LOGO PLACEHOLDER</a:t>
            </a:r>
            <a:br>
              <a:rPr lang="en-GB" dirty="0"/>
            </a:br>
            <a:r>
              <a:rPr lang="en-GB" dirty="0"/>
              <a:t>Delete box if no client logo is used</a:t>
            </a:r>
          </a:p>
        </p:txBody>
      </p:sp>
      <p:sp>
        <p:nvSpPr>
          <p:cNvPr id="13" name="DTP_Attribute"/>
          <p:cNvSpPr txBox="1"/>
          <p:nvPr userDrawn="1"/>
        </p:nvSpPr>
        <p:spPr>
          <a:xfrm>
            <a:off x="457200" y="6552456"/>
            <a:ext cx="65" cy="153888"/>
          </a:xfrm>
          <a:prstGeom prst="rect">
            <a:avLst/>
          </a:prstGeom>
          <a:noFill/>
        </p:spPr>
        <p:txBody>
          <a:bodyPr wrap="none" lIns="0" tIns="0" rIns="0" bIns="0" rtlCol="0" anchor="b">
            <a:spAutoFit/>
          </a:bodyPr>
          <a:lstStyle/>
          <a:p>
            <a:endParaRPr lang="en-GB" sz="1000" b="1" cap="all" dirty="0">
              <a:solidFill>
                <a:schemeClr val="tx1"/>
              </a:solidFill>
            </a:endParaRPr>
          </a:p>
        </p:txBody>
      </p:sp>
      <p:pic>
        <p:nvPicPr>
          <p:cNvPr id="9" name="DTP_CompanyLogo">
            <a:extLst>
              <a:ext uri="{FF2B5EF4-FFF2-40B4-BE49-F238E27FC236}">
                <a16:creationId xmlns:a16="http://schemas.microsoft.com/office/drawing/2014/main" id="{014DC628-4EC3-4E6E-901C-C11115C6960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0375" y="393192"/>
            <a:ext cx="1266825" cy="2286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2 column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457200" y="1399032"/>
            <a:ext cx="41148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Left"/>
          <p:cNvSpPr>
            <a:spLocks noGrp="1"/>
          </p:cNvSpPr>
          <p:nvPr>
            <p:ph sz="half" idx="11"/>
          </p:nvPr>
        </p:nvSpPr>
        <p:spPr>
          <a:xfrm>
            <a:off x="457200" y="1883664"/>
            <a:ext cx="41148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Right"/>
          <p:cNvSpPr>
            <a:spLocks noGrp="1"/>
          </p:cNvSpPr>
          <p:nvPr>
            <p:ph type="body" sz="quarter" idx="13" hasCustomPrompt="1"/>
          </p:nvPr>
        </p:nvSpPr>
        <p:spPr>
          <a:xfrm>
            <a:off x="5029200" y="1399032"/>
            <a:ext cx="41148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6" name="Content Right"/>
          <p:cNvSpPr>
            <a:spLocks noGrp="1"/>
          </p:cNvSpPr>
          <p:nvPr>
            <p:ph sz="quarter" idx="12"/>
          </p:nvPr>
        </p:nvSpPr>
        <p:spPr>
          <a:xfrm>
            <a:off x="5029200" y="1883664"/>
            <a:ext cx="41148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1" orient="horz" pos="880">
          <p15:clr>
            <a:srgbClr val="FBAE40"/>
          </p15:clr>
        </p15:guide>
        <p15:guide id="2" pos="2880">
          <p15:clr>
            <a:srgbClr val="FBAE40"/>
          </p15:clr>
        </p15:guide>
        <p15:guide id="3" pos="3168">
          <p15:clr>
            <a:srgbClr val="FBAE40"/>
          </p15:clr>
        </p15:guide>
        <p15:guide id="4" orient="horz" pos="118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Title and 2 Content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Top"/>
          <p:cNvSpPr>
            <a:spLocks noGrp="1"/>
          </p:cNvSpPr>
          <p:nvPr>
            <p:ph type="body" idx="10" hasCustomPrompt="1"/>
          </p:nvPr>
        </p:nvSpPr>
        <p:spPr>
          <a:xfrm>
            <a:off x="457200" y="1399032"/>
            <a:ext cx="86868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lvl3pPr>
            <a:lvl4pPr marL="0" indent="0">
              <a:spcBef>
                <a:spcPts val="0"/>
              </a:spcBef>
              <a:buFont typeface="Arial" panose="020B0604020202020204" pitchFamily="34" charset="0"/>
              <a:buChar char="​"/>
              <a:defRPr sz="1400"/>
            </a:lvl4pPr>
            <a:lvl5pPr marL="0" indent="0">
              <a:spcBef>
                <a:spcPts val="0"/>
              </a:spcBef>
              <a:buFont typeface="Arial" panose="020B0604020202020204" pitchFamily="34" charset="0"/>
              <a:buChar char="​"/>
              <a:defRPr sz="1400"/>
            </a:lvl5pPr>
            <a:lvl6pPr marL="0" indent="0">
              <a:spcBef>
                <a:spcPts val="0"/>
              </a:spcBef>
              <a:buFont typeface="Arial" panose="020B0604020202020204" pitchFamily="34" charset="0"/>
              <a:buChar char="​"/>
              <a:defRPr sz="1400"/>
            </a:lvl6pPr>
            <a:lvl7pPr marL="0" indent="0">
              <a:spcBef>
                <a:spcPts val="0"/>
              </a:spcBef>
              <a:buFont typeface="Arial" panose="020B0604020202020204" pitchFamily="34" charset="0"/>
              <a:buChar char="​"/>
              <a:defRPr sz="1400"/>
            </a:lvl7pPr>
            <a:lvl8pPr marL="0" indent="0">
              <a:spcBef>
                <a:spcPts val="0"/>
              </a:spcBef>
              <a:buFont typeface="Arial" panose="020B0604020202020204" pitchFamily="34" charset="0"/>
              <a:buChar char="​"/>
              <a:defRPr sz="1400"/>
            </a:lvl8pPr>
            <a:lvl9pPr marL="0" indent="0">
              <a:spcBef>
                <a:spcPts val="0"/>
              </a:spcBef>
              <a:buFont typeface="Arial" panose="020B0604020202020204" pitchFamily="34" charset="0"/>
              <a:buChar char="​"/>
              <a:defRPr sz="1400"/>
            </a:lvl9pPr>
          </a:lstStyle>
          <a:p>
            <a:pPr lvl="0"/>
            <a:r>
              <a:t>Heading 14 pt</a:t>
            </a:r>
          </a:p>
          <a:p>
            <a:pPr lvl="1"/>
            <a:r>
              <a:t>Subheading 14 pt</a:t>
            </a:r>
          </a:p>
        </p:txBody>
      </p:sp>
      <p:sp>
        <p:nvSpPr>
          <p:cNvPr id="4" name="Content Top"/>
          <p:cNvSpPr>
            <a:spLocks noGrp="1"/>
          </p:cNvSpPr>
          <p:nvPr>
            <p:ph idx="11"/>
          </p:nvPr>
        </p:nvSpPr>
        <p:spPr>
          <a:xfrm>
            <a:off x="457200" y="1883664"/>
            <a:ext cx="8686800"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Bottom"/>
          <p:cNvSpPr>
            <a:spLocks noGrp="1"/>
          </p:cNvSpPr>
          <p:nvPr>
            <p:ph type="body" idx="13" hasCustomPrompt="1"/>
          </p:nvPr>
        </p:nvSpPr>
        <p:spPr>
          <a:xfrm>
            <a:off x="457200" y="4005072"/>
            <a:ext cx="86868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lvl3pPr>
            <a:lvl4pPr marL="0" indent="0">
              <a:spcBef>
                <a:spcPts val="0"/>
              </a:spcBef>
              <a:buFont typeface="Arial" panose="020B0604020202020204" pitchFamily="34" charset="0"/>
              <a:buChar char="​"/>
              <a:defRPr sz="1400"/>
            </a:lvl4pPr>
            <a:lvl5pPr marL="0" indent="0">
              <a:spcBef>
                <a:spcPts val="0"/>
              </a:spcBef>
              <a:buFont typeface="Arial" panose="020B0604020202020204" pitchFamily="34" charset="0"/>
              <a:buChar char="​"/>
              <a:defRPr sz="1400"/>
            </a:lvl5pPr>
            <a:lvl6pPr marL="0" indent="0">
              <a:spcBef>
                <a:spcPts val="0"/>
              </a:spcBef>
              <a:buFont typeface="Arial" panose="020B0604020202020204" pitchFamily="34" charset="0"/>
              <a:buChar char="​"/>
              <a:defRPr sz="1400"/>
            </a:lvl6pPr>
            <a:lvl7pPr marL="0" indent="0">
              <a:spcBef>
                <a:spcPts val="0"/>
              </a:spcBef>
              <a:buFont typeface="Arial" panose="020B0604020202020204" pitchFamily="34" charset="0"/>
              <a:buChar char="​"/>
              <a:defRPr sz="1400"/>
            </a:lvl7pPr>
            <a:lvl8pPr marL="0" indent="0">
              <a:spcBef>
                <a:spcPts val="0"/>
              </a:spcBef>
              <a:buFont typeface="Arial" panose="020B0604020202020204" pitchFamily="34" charset="0"/>
              <a:buChar char="​"/>
              <a:defRPr sz="1400"/>
            </a:lvl8pPr>
            <a:lvl9pPr marL="0" indent="0">
              <a:spcBef>
                <a:spcPts val="0"/>
              </a:spcBef>
              <a:buFont typeface="Arial" panose="020B0604020202020204" pitchFamily="34" charset="0"/>
              <a:buChar char="​"/>
              <a:defRPr sz="1400"/>
            </a:lvl9pPr>
          </a:lstStyle>
          <a:p>
            <a:pPr lvl="0"/>
            <a:r>
              <a:t>Heading 14 pt</a:t>
            </a:r>
          </a:p>
          <a:p>
            <a:pPr lvl="1"/>
            <a:r>
              <a:t>Subheading 14 pt</a:t>
            </a:r>
          </a:p>
        </p:txBody>
      </p:sp>
      <p:sp>
        <p:nvSpPr>
          <p:cNvPr id="6" name="Content Bottom"/>
          <p:cNvSpPr>
            <a:spLocks noGrp="1"/>
          </p:cNvSpPr>
          <p:nvPr>
            <p:ph idx="12"/>
          </p:nvPr>
        </p:nvSpPr>
        <p:spPr>
          <a:xfrm>
            <a:off x="457200" y="4489704"/>
            <a:ext cx="8686800"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1" orient="horz" pos="880">
          <p15:clr>
            <a:srgbClr val="FBAE40"/>
          </p15:clr>
        </p15:guide>
        <p15:guide id="2" orient="horz" pos="1187">
          <p15:clr>
            <a:srgbClr val="FBAE40"/>
          </p15:clr>
        </p15:guide>
        <p15:guide id="3" orient="horz" pos="2523">
          <p15:clr>
            <a:srgbClr val="FBAE40"/>
          </p15:clr>
        </p15:guide>
        <p15:guide id="4" orient="horz" pos="282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columns 1/3 split">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457200" y="1399032"/>
            <a:ext cx="2587752"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Left"/>
          <p:cNvSpPr>
            <a:spLocks noGrp="1"/>
          </p:cNvSpPr>
          <p:nvPr>
            <p:ph sz="half" idx="11"/>
          </p:nvPr>
        </p:nvSpPr>
        <p:spPr>
          <a:xfrm>
            <a:off x="457200" y="1883664"/>
            <a:ext cx="2587752"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Right"/>
          <p:cNvSpPr>
            <a:spLocks noGrp="1"/>
          </p:cNvSpPr>
          <p:nvPr>
            <p:ph type="body" sz="quarter" idx="13" hasCustomPrompt="1"/>
          </p:nvPr>
        </p:nvSpPr>
        <p:spPr>
          <a:xfrm>
            <a:off x="3506724" y="1399032"/>
            <a:ext cx="5637276"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6" name="Content Right"/>
          <p:cNvSpPr>
            <a:spLocks noGrp="1"/>
          </p:cNvSpPr>
          <p:nvPr>
            <p:ph sz="quarter" idx="12"/>
          </p:nvPr>
        </p:nvSpPr>
        <p:spPr>
          <a:xfrm>
            <a:off x="3506724" y="1883664"/>
            <a:ext cx="5637276"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1" orient="horz" pos="880">
          <p15:clr>
            <a:srgbClr val="FBAE40"/>
          </p15:clr>
        </p15:guide>
        <p15:guide id="2" pos="1918">
          <p15:clr>
            <a:srgbClr val="FBAE40"/>
          </p15:clr>
        </p15:guide>
        <p15:guide id="3" pos="2209">
          <p15:clr>
            <a:srgbClr val="FBAE40"/>
          </p15:clr>
        </p15:guide>
        <p15:guide id="4" orient="horz" pos="118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columns 2/3 split">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457200" y="1399032"/>
            <a:ext cx="5637276"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Left"/>
          <p:cNvSpPr>
            <a:spLocks noGrp="1"/>
          </p:cNvSpPr>
          <p:nvPr>
            <p:ph sz="half" idx="11"/>
          </p:nvPr>
        </p:nvSpPr>
        <p:spPr>
          <a:xfrm>
            <a:off x="457200" y="1883664"/>
            <a:ext cx="5637276"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Right"/>
          <p:cNvSpPr>
            <a:spLocks noGrp="1"/>
          </p:cNvSpPr>
          <p:nvPr>
            <p:ph type="body" sz="quarter" idx="13" hasCustomPrompt="1"/>
          </p:nvPr>
        </p:nvSpPr>
        <p:spPr>
          <a:xfrm>
            <a:off x="6556248" y="1399032"/>
            <a:ext cx="2587752"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6" name="Content Right"/>
          <p:cNvSpPr>
            <a:spLocks noGrp="1"/>
          </p:cNvSpPr>
          <p:nvPr>
            <p:ph sz="quarter" idx="12"/>
          </p:nvPr>
        </p:nvSpPr>
        <p:spPr>
          <a:xfrm>
            <a:off x="6556248" y="1883664"/>
            <a:ext cx="2587752"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1" orient="horz" pos="880">
          <p15:clr>
            <a:srgbClr val="FBAE40"/>
          </p15:clr>
        </p15:guide>
        <p15:guide id="2" pos="3839">
          <p15:clr>
            <a:srgbClr val="FBAE40"/>
          </p15:clr>
        </p15:guide>
        <p15:guide id="3" pos="4130">
          <p15:clr>
            <a:srgbClr val="FBAE40"/>
          </p15:clr>
        </p15:guide>
        <p15:guide id="4" orient="horz" pos="118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4" name="Content Left"/>
          <p:cNvSpPr>
            <a:spLocks noGrp="1"/>
          </p:cNvSpPr>
          <p:nvPr>
            <p:ph sz="half" idx="11"/>
          </p:nvPr>
        </p:nvSpPr>
        <p:spPr>
          <a:xfrm>
            <a:off x="457200" y="1399032"/>
            <a:ext cx="2587752" cy="5001768"/>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Content Middle"/>
          <p:cNvSpPr>
            <a:spLocks noGrp="1"/>
          </p:cNvSpPr>
          <p:nvPr>
            <p:ph sz="quarter" idx="12"/>
          </p:nvPr>
        </p:nvSpPr>
        <p:spPr>
          <a:xfrm>
            <a:off x="3506724" y="1399032"/>
            <a:ext cx="2587752" cy="5001768"/>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Right"/>
          <p:cNvSpPr>
            <a:spLocks noGrp="1"/>
          </p:cNvSpPr>
          <p:nvPr>
            <p:ph sz="quarter" idx="14"/>
          </p:nvPr>
        </p:nvSpPr>
        <p:spPr>
          <a:xfrm>
            <a:off x="6556248" y="1399032"/>
            <a:ext cx="2587752" cy="5001768"/>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1" orient="horz" pos="880">
          <p15:clr>
            <a:srgbClr val="FBAE40"/>
          </p15:clr>
        </p15:guide>
        <p15:guide id="2" pos="1918">
          <p15:clr>
            <a:srgbClr val="FBAE40"/>
          </p15:clr>
        </p15:guide>
        <p15:guide id="3" pos="2209">
          <p15:clr>
            <a:srgbClr val="FBAE40"/>
          </p15:clr>
        </p15:guide>
        <p15:guide id="4" pos="3839">
          <p15:clr>
            <a:srgbClr val="FBAE40"/>
          </p15:clr>
        </p15:guide>
        <p15:guide id="5" pos="413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heading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457200" y="1399032"/>
            <a:ext cx="2587752"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5" name="Heading Middle"/>
          <p:cNvSpPr>
            <a:spLocks noGrp="1"/>
          </p:cNvSpPr>
          <p:nvPr>
            <p:ph type="body" sz="quarter" idx="13" hasCustomPrompt="1"/>
          </p:nvPr>
        </p:nvSpPr>
        <p:spPr>
          <a:xfrm>
            <a:off x="3506724" y="1399032"/>
            <a:ext cx="2587752"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7" name="Heading Right"/>
          <p:cNvSpPr>
            <a:spLocks noGrp="1"/>
          </p:cNvSpPr>
          <p:nvPr>
            <p:ph type="body" sz="quarter" idx="15" hasCustomPrompt="1"/>
          </p:nvPr>
        </p:nvSpPr>
        <p:spPr>
          <a:xfrm>
            <a:off x="6556248" y="1399032"/>
            <a:ext cx="2587752"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Tree>
  </p:cSld>
  <p:clrMapOvr>
    <a:masterClrMapping/>
  </p:clrMapOvr>
  <p:extLst>
    <p:ext uri="{DCECCB84-F9BA-43D5-87BE-67443E8EF086}">
      <p15:sldGuideLst xmlns:p15="http://schemas.microsoft.com/office/powerpoint/2012/main">
        <p15:guide id="1" orient="horz" pos="880">
          <p15:clr>
            <a:srgbClr val="FBAE40"/>
          </p15:clr>
        </p15:guide>
        <p15:guide id="2" pos="1918">
          <p15:clr>
            <a:srgbClr val="FBAE40"/>
          </p15:clr>
        </p15:guide>
        <p15:guide id="3" pos="2209">
          <p15:clr>
            <a:srgbClr val="FBAE40"/>
          </p15:clr>
        </p15:guide>
        <p15:guide id="4" pos="3839">
          <p15:clr>
            <a:srgbClr val="FBAE40"/>
          </p15:clr>
        </p15:guide>
        <p15:guide id="5" pos="4130">
          <p15:clr>
            <a:srgbClr val="FBAE40"/>
          </p15:clr>
        </p15:guide>
        <p15:guide id="6" orient="horz" pos="118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457200" y="1399032"/>
            <a:ext cx="2587752"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4" name="Content Left"/>
          <p:cNvSpPr>
            <a:spLocks noGrp="1"/>
          </p:cNvSpPr>
          <p:nvPr>
            <p:ph sz="half" idx="11"/>
          </p:nvPr>
        </p:nvSpPr>
        <p:spPr>
          <a:xfrm>
            <a:off x="457200" y="1883664"/>
            <a:ext cx="2587752" cy="4517136"/>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Middle"/>
          <p:cNvSpPr>
            <a:spLocks noGrp="1"/>
          </p:cNvSpPr>
          <p:nvPr>
            <p:ph type="body" sz="quarter" idx="13" hasCustomPrompt="1"/>
          </p:nvPr>
        </p:nvSpPr>
        <p:spPr>
          <a:xfrm>
            <a:off x="3506724" y="1399032"/>
            <a:ext cx="2587752"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6" name="Content Middle"/>
          <p:cNvSpPr>
            <a:spLocks noGrp="1"/>
          </p:cNvSpPr>
          <p:nvPr>
            <p:ph sz="quarter" idx="12"/>
          </p:nvPr>
        </p:nvSpPr>
        <p:spPr>
          <a:xfrm>
            <a:off x="3506724" y="1883664"/>
            <a:ext cx="2587752" cy="4517136"/>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Heading Right"/>
          <p:cNvSpPr>
            <a:spLocks noGrp="1"/>
          </p:cNvSpPr>
          <p:nvPr>
            <p:ph type="body" sz="quarter" idx="15" hasCustomPrompt="1"/>
          </p:nvPr>
        </p:nvSpPr>
        <p:spPr>
          <a:xfrm>
            <a:off x="6556248" y="1399032"/>
            <a:ext cx="2587752"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8" name="Content Right"/>
          <p:cNvSpPr>
            <a:spLocks noGrp="1"/>
          </p:cNvSpPr>
          <p:nvPr>
            <p:ph sz="quarter" idx="14"/>
          </p:nvPr>
        </p:nvSpPr>
        <p:spPr>
          <a:xfrm>
            <a:off x="6556248" y="1883664"/>
            <a:ext cx="2587752" cy="4517136"/>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1" orient="horz" pos="880">
          <p15:clr>
            <a:srgbClr val="FBAE40"/>
          </p15:clr>
        </p15:guide>
        <p15:guide id="2" pos="1918">
          <p15:clr>
            <a:srgbClr val="FBAE40"/>
          </p15:clr>
        </p15:guide>
        <p15:guide id="3" pos="2209">
          <p15:clr>
            <a:srgbClr val="FBAE40"/>
          </p15:clr>
        </p15:guide>
        <p15:guide id="4" pos="3839">
          <p15:clr>
            <a:srgbClr val="FBAE40"/>
          </p15:clr>
        </p15:guide>
        <p15:guide id="5" pos="4130">
          <p15:clr>
            <a:srgbClr val="FBAE40"/>
          </p15:clr>
        </p15:guide>
        <p15:guide id="6" orient="horz" pos="118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 textboxe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Top"/>
          <p:cNvSpPr>
            <a:spLocks noGrp="1"/>
          </p:cNvSpPr>
          <p:nvPr>
            <p:ph type="body" idx="10" hasCustomPrompt="1"/>
          </p:nvPr>
        </p:nvSpPr>
        <p:spPr>
          <a:xfrm>
            <a:off x="457200" y="1399032"/>
            <a:ext cx="4114800"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4" name="Content Left Top"/>
          <p:cNvSpPr>
            <a:spLocks noGrp="1"/>
          </p:cNvSpPr>
          <p:nvPr>
            <p:ph sz="quarter" idx="11"/>
          </p:nvPr>
        </p:nvSpPr>
        <p:spPr>
          <a:xfrm>
            <a:off x="457200" y="1883664"/>
            <a:ext cx="4114800" cy="1911096"/>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Right Top"/>
          <p:cNvSpPr>
            <a:spLocks noGrp="1"/>
          </p:cNvSpPr>
          <p:nvPr>
            <p:ph type="body" idx="13" hasCustomPrompt="1"/>
          </p:nvPr>
        </p:nvSpPr>
        <p:spPr>
          <a:xfrm>
            <a:off x="5029200" y="1399032"/>
            <a:ext cx="4114800"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6" name="Content Right Top"/>
          <p:cNvSpPr>
            <a:spLocks noGrp="1"/>
          </p:cNvSpPr>
          <p:nvPr>
            <p:ph sz="quarter" idx="12"/>
          </p:nvPr>
        </p:nvSpPr>
        <p:spPr>
          <a:xfrm>
            <a:off x="5029200" y="1883664"/>
            <a:ext cx="4114800" cy="1911096"/>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Heading Left Bottom"/>
          <p:cNvSpPr>
            <a:spLocks noGrp="1"/>
          </p:cNvSpPr>
          <p:nvPr>
            <p:ph type="body" idx="15" hasCustomPrompt="1"/>
          </p:nvPr>
        </p:nvSpPr>
        <p:spPr>
          <a:xfrm>
            <a:off x="457200" y="4005072"/>
            <a:ext cx="4114800"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8" name="Content Left Bottom"/>
          <p:cNvSpPr>
            <a:spLocks noGrp="1"/>
          </p:cNvSpPr>
          <p:nvPr>
            <p:ph sz="quarter" idx="14"/>
          </p:nvPr>
        </p:nvSpPr>
        <p:spPr>
          <a:xfrm>
            <a:off x="457200" y="4489704"/>
            <a:ext cx="4114800" cy="1911096"/>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Heading Right Bottom"/>
          <p:cNvSpPr>
            <a:spLocks noGrp="1"/>
          </p:cNvSpPr>
          <p:nvPr>
            <p:ph type="body" idx="17" hasCustomPrompt="1"/>
          </p:nvPr>
        </p:nvSpPr>
        <p:spPr>
          <a:xfrm>
            <a:off x="5029200" y="4005072"/>
            <a:ext cx="4114800"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10" name="Content Right Bottom"/>
          <p:cNvSpPr>
            <a:spLocks noGrp="1"/>
          </p:cNvSpPr>
          <p:nvPr>
            <p:ph sz="quarter" idx="16"/>
          </p:nvPr>
        </p:nvSpPr>
        <p:spPr>
          <a:xfrm>
            <a:off x="5029200" y="4489704"/>
            <a:ext cx="4114800" cy="1911096"/>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1" orient="horz" pos="880">
          <p15:clr>
            <a:srgbClr val="FBAE40"/>
          </p15:clr>
        </p15:guide>
        <p15:guide id="2" pos="2880">
          <p15:clr>
            <a:srgbClr val="FBAE40"/>
          </p15:clr>
        </p15:guide>
        <p15:guide id="3" pos="3168">
          <p15:clr>
            <a:srgbClr val="FBAE40"/>
          </p15:clr>
        </p15:guide>
        <p15:guide id="4" orient="horz" pos="1187">
          <p15:clr>
            <a:srgbClr val="FBAE40"/>
          </p15:clr>
        </p15:guide>
        <p15:guide id="5" orient="horz" pos="2523">
          <p15:clr>
            <a:srgbClr val="FBAE40"/>
          </p15:clr>
        </p15:guide>
        <p15:guide id="6" orient="horz" pos="282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6 textboxe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Top"/>
          <p:cNvSpPr>
            <a:spLocks noGrp="1"/>
          </p:cNvSpPr>
          <p:nvPr>
            <p:ph type="body" idx="10" hasCustomPrompt="1"/>
          </p:nvPr>
        </p:nvSpPr>
        <p:spPr>
          <a:xfrm>
            <a:off x="457200" y="1399032"/>
            <a:ext cx="2587752"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4" name="Content Left Top"/>
          <p:cNvSpPr>
            <a:spLocks noGrp="1"/>
          </p:cNvSpPr>
          <p:nvPr>
            <p:ph sz="quarter" idx="11"/>
          </p:nvPr>
        </p:nvSpPr>
        <p:spPr>
          <a:xfrm>
            <a:off x="457200" y="1883664"/>
            <a:ext cx="2587752" cy="1911096"/>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Middle Top"/>
          <p:cNvSpPr>
            <a:spLocks noGrp="1"/>
          </p:cNvSpPr>
          <p:nvPr>
            <p:ph type="body" idx="13" hasCustomPrompt="1"/>
          </p:nvPr>
        </p:nvSpPr>
        <p:spPr>
          <a:xfrm>
            <a:off x="3506724" y="1399032"/>
            <a:ext cx="2587752"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6" name="Content Middle Top"/>
          <p:cNvSpPr>
            <a:spLocks noGrp="1"/>
          </p:cNvSpPr>
          <p:nvPr>
            <p:ph sz="quarter" idx="12"/>
          </p:nvPr>
        </p:nvSpPr>
        <p:spPr>
          <a:xfrm>
            <a:off x="3506724" y="1883664"/>
            <a:ext cx="2587752" cy="1911096"/>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Heading Right Top"/>
          <p:cNvSpPr>
            <a:spLocks noGrp="1"/>
          </p:cNvSpPr>
          <p:nvPr>
            <p:ph type="body" idx="15" hasCustomPrompt="1"/>
          </p:nvPr>
        </p:nvSpPr>
        <p:spPr>
          <a:xfrm>
            <a:off x="6556248" y="1399032"/>
            <a:ext cx="2587752"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8" name="Content Right Top"/>
          <p:cNvSpPr>
            <a:spLocks noGrp="1"/>
          </p:cNvSpPr>
          <p:nvPr>
            <p:ph sz="quarter" idx="14"/>
          </p:nvPr>
        </p:nvSpPr>
        <p:spPr>
          <a:xfrm>
            <a:off x="6556248" y="1883664"/>
            <a:ext cx="2587752" cy="1911096"/>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Heading Left Bottom"/>
          <p:cNvSpPr>
            <a:spLocks noGrp="1"/>
          </p:cNvSpPr>
          <p:nvPr>
            <p:ph type="body" idx="17" hasCustomPrompt="1"/>
          </p:nvPr>
        </p:nvSpPr>
        <p:spPr>
          <a:xfrm>
            <a:off x="457200" y="4005072"/>
            <a:ext cx="2587752"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10" name="Content Left Bottom"/>
          <p:cNvSpPr>
            <a:spLocks noGrp="1"/>
          </p:cNvSpPr>
          <p:nvPr>
            <p:ph sz="quarter" idx="16"/>
          </p:nvPr>
        </p:nvSpPr>
        <p:spPr>
          <a:xfrm>
            <a:off x="457200" y="4489704"/>
            <a:ext cx="2587752" cy="1911096"/>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Heading Middle Bottom"/>
          <p:cNvSpPr>
            <a:spLocks noGrp="1"/>
          </p:cNvSpPr>
          <p:nvPr>
            <p:ph type="body" idx="19" hasCustomPrompt="1"/>
          </p:nvPr>
        </p:nvSpPr>
        <p:spPr>
          <a:xfrm>
            <a:off x="3506724" y="4005072"/>
            <a:ext cx="2587752"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12" name="Content Middle Bottom"/>
          <p:cNvSpPr>
            <a:spLocks noGrp="1"/>
          </p:cNvSpPr>
          <p:nvPr>
            <p:ph sz="quarter" idx="18"/>
          </p:nvPr>
        </p:nvSpPr>
        <p:spPr>
          <a:xfrm>
            <a:off x="3506724" y="4489704"/>
            <a:ext cx="2587752" cy="1911096"/>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Heading Right Bottom"/>
          <p:cNvSpPr>
            <a:spLocks noGrp="1"/>
          </p:cNvSpPr>
          <p:nvPr>
            <p:ph type="body" idx="21" hasCustomPrompt="1"/>
          </p:nvPr>
        </p:nvSpPr>
        <p:spPr>
          <a:xfrm>
            <a:off x="6556248" y="4005072"/>
            <a:ext cx="2587752"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14" name="Content Right Bottom"/>
          <p:cNvSpPr>
            <a:spLocks noGrp="1"/>
          </p:cNvSpPr>
          <p:nvPr>
            <p:ph sz="quarter" idx="20"/>
          </p:nvPr>
        </p:nvSpPr>
        <p:spPr>
          <a:xfrm>
            <a:off x="6556248" y="4489704"/>
            <a:ext cx="2587752" cy="1911096"/>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1" orient="horz" pos="880">
          <p15:clr>
            <a:srgbClr val="FBAE40"/>
          </p15:clr>
        </p15:guide>
        <p15:guide id="2" pos="1918">
          <p15:clr>
            <a:srgbClr val="FBAE40"/>
          </p15:clr>
        </p15:guide>
        <p15:guide id="3" pos="2209">
          <p15:clr>
            <a:srgbClr val="FBAE40"/>
          </p15:clr>
        </p15:guide>
        <p15:guide id="4" pos="3839">
          <p15:clr>
            <a:srgbClr val="FBAE40"/>
          </p15:clr>
        </p15:guide>
        <p15:guide id="5" pos="4130">
          <p15:clr>
            <a:srgbClr val="FBAE40"/>
          </p15:clr>
        </p15:guide>
        <p15:guide id="6" orient="horz" pos="1187">
          <p15:clr>
            <a:srgbClr val="FBAE40"/>
          </p15:clr>
        </p15:guide>
        <p15:guide id="7" orient="horz" pos="2523">
          <p15:clr>
            <a:srgbClr val="FBAE40"/>
          </p15:clr>
        </p15:guide>
        <p15:guide id="8" orient="horz" pos="282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ig photo on right">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p:cNvSpPr>
            <a:spLocks noGrp="1"/>
          </p:cNvSpPr>
          <p:nvPr>
            <p:ph type="body" idx="10" hasCustomPrompt="1"/>
          </p:nvPr>
        </p:nvSpPr>
        <p:spPr>
          <a:xfrm>
            <a:off x="457200" y="1399032"/>
            <a:ext cx="2587752"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p:cNvSpPr>
            <a:spLocks noGrp="1"/>
          </p:cNvSpPr>
          <p:nvPr>
            <p:ph sz="half" idx="11"/>
          </p:nvPr>
        </p:nvSpPr>
        <p:spPr>
          <a:xfrm>
            <a:off x="457200" y="1883664"/>
            <a:ext cx="2587752"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Picture"/>
          <p:cNvSpPr>
            <a:spLocks noGrp="1"/>
          </p:cNvSpPr>
          <p:nvPr>
            <p:ph type="pic" sz="quarter" idx="20"/>
          </p:nvPr>
        </p:nvSpPr>
        <p:spPr>
          <a:xfrm>
            <a:off x="3506723" y="1399031"/>
            <a:ext cx="6094477" cy="5001768"/>
          </a:xfrm>
        </p:spPr>
        <p:txBody>
          <a:bodyPr tIns="640080" anchor="ctr"/>
          <a:lstStyle>
            <a:lvl1pPr marL="0" indent="0" algn="ctr">
              <a:buNone/>
              <a:defRPr sz="1400">
                <a:solidFill>
                  <a:srgbClr val="C3C3C3"/>
                </a:solidFill>
              </a:defRPr>
            </a:lvl1pPr>
          </a:lstStyle>
          <a:p>
            <a:r>
              <a:rPr lang="en-US" dirty="0"/>
              <a:t>Click icon to add picture</a:t>
            </a:r>
            <a:endParaRPr dirty="0"/>
          </a:p>
        </p:txBody>
      </p:sp>
    </p:spTree>
  </p:cSld>
  <p:clrMapOvr>
    <a:masterClrMapping/>
  </p:clrMapOvr>
  <p:extLst>
    <p:ext uri="{DCECCB84-F9BA-43D5-87BE-67443E8EF086}">
      <p15:sldGuideLst xmlns:p15="http://schemas.microsoft.com/office/powerpoint/2012/main">
        <p15:guide id="1" orient="horz" pos="880">
          <p15:clr>
            <a:srgbClr val="FBAE40"/>
          </p15:clr>
        </p15:guide>
        <p15:guide id="2" pos="1918">
          <p15:clr>
            <a:srgbClr val="FBAE40"/>
          </p15:clr>
        </p15:guide>
        <p15:guide id="3" pos="2209">
          <p15:clr>
            <a:srgbClr val="FBAE40"/>
          </p15:clr>
        </p15:guide>
        <p15:guide id="4" orient="horz" pos="118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Content"/>
          <p:cNvSpPr>
            <a:spLocks noGrp="1"/>
          </p:cNvSpPr>
          <p:nvPr>
            <p:ph idx="1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1" orient="horz" pos="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ig photo on left">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5" name="Heading"/>
          <p:cNvSpPr>
            <a:spLocks noGrp="1"/>
          </p:cNvSpPr>
          <p:nvPr>
            <p:ph type="body" sz="quarter" idx="10" hasCustomPrompt="1"/>
          </p:nvPr>
        </p:nvSpPr>
        <p:spPr>
          <a:xfrm>
            <a:off x="6556248" y="1399032"/>
            <a:ext cx="2587752"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6" name="Content"/>
          <p:cNvSpPr>
            <a:spLocks noGrp="1"/>
          </p:cNvSpPr>
          <p:nvPr>
            <p:ph sz="quarter" idx="11"/>
          </p:nvPr>
        </p:nvSpPr>
        <p:spPr>
          <a:xfrm>
            <a:off x="6556248" y="1883664"/>
            <a:ext cx="2587752"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Picture"/>
          <p:cNvSpPr>
            <a:spLocks noGrp="1"/>
          </p:cNvSpPr>
          <p:nvPr>
            <p:ph type="pic" sz="quarter" idx="20"/>
          </p:nvPr>
        </p:nvSpPr>
        <p:spPr>
          <a:xfrm>
            <a:off x="0" y="1399031"/>
            <a:ext cx="6094477" cy="5001768"/>
          </a:xfrm>
        </p:spPr>
        <p:txBody>
          <a:bodyPr tIns="640080" anchor="ctr"/>
          <a:lstStyle>
            <a:lvl1pPr marL="0" indent="0" algn="ctr">
              <a:buNone/>
              <a:defRPr sz="1400">
                <a:solidFill>
                  <a:srgbClr val="C3C3C3"/>
                </a:solidFill>
              </a:defRPr>
            </a:lvl1pPr>
          </a:lstStyle>
          <a:p>
            <a:r>
              <a:rPr lang="en-US" dirty="0"/>
              <a:t>Click icon to add picture</a:t>
            </a:r>
            <a:endParaRPr dirty="0"/>
          </a:p>
        </p:txBody>
      </p:sp>
    </p:spTree>
  </p:cSld>
  <p:clrMapOvr>
    <a:masterClrMapping/>
  </p:clrMapOvr>
  <p:extLst>
    <p:ext uri="{DCECCB84-F9BA-43D5-87BE-67443E8EF086}">
      <p15:sldGuideLst xmlns:p15="http://schemas.microsoft.com/office/powerpoint/2012/main">
        <p15:guide id="1" orient="horz" pos="880">
          <p15:clr>
            <a:srgbClr val="FBAE40"/>
          </p15:clr>
        </p15:guide>
        <p15:guide id="2" pos="3839">
          <p15:clr>
            <a:srgbClr val="FBAE40"/>
          </p15:clr>
        </p15:guide>
        <p15:guide id="3" pos="4130">
          <p15:clr>
            <a:srgbClr val="FBAE40"/>
          </p15:clr>
        </p15:guide>
        <p15:guide id="4" orient="horz" pos="118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4 photos on right">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p:cNvSpPr>
            <a:spLocks noGrp="1"/>
          </p:cNvSpPr>
          <p:nvPr>
            <p:ph type="body" idx="10" hasCustomPrompt="1"/>
          </p:nvPr>
        </p:nvSpPr>
        <p:spPr>
          <a:xfrm>
            <a:off x="457200" y="1399032"/>
            <a:ext cx="2587752"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p:cNvSpPr>
            <a:spLocks noGrp="1"/>
          </p:cNvSpPr>
          <p:nvPr>
            <p:ph sz="half" idx="11"/>
          </p:nvPr>
        </p:nvSpPr>
        <p:spPr>
          <a:xfrm>
            <a:off x="457200" y="1883664"/>
            <a:ext cx="2587752"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7" name="Picture 1"/>
          <p:cNvSpPr>
            <a:spLocks noGrp="1"/>
          </p:cNvSpPr>
          <p:nvPr>
            <p:ph type="pic" sz="quarter" idx="20"/>
          </p:nvPr>
        </p:nvSpPr>
        <p:spPr>
          <a:xfrm>
            <a:off x="3506723" y="1399031"/>
            <a:ext cx="3001518" cy="2455164"/>
          </a:xfrm>
        </p:spPr>
        <p:txBody>
          <a:bodyPr tIns="640080" anchor="ctr"/>
          <a:lstStyle>
            <a:lvl1pPr marL="0" indent="0" algn="ctr">
              <a:buNone/>
              <a:defRPr sz="1400">
                <a:solidFill>
                  <a:srgbClr val="C3C3C3"/>
                </a:solidFill>
              </a:defRPr>
            </a:lvl1pPr>
          </a:lstStyle>
          <a:p>
            <a:r>
              <a:rPr lang="en-US" dirty="0"/>
              <a:t>Click icon to add picture</a:t>
            </a:r>
            <a:endParaRPr dirty="0"/>
          </a:p>
        </p:txBody>
      </p:sp>
      <p:sp>
        <p:nvSpPr>
          <p:cNvPr id="28" name="Picture 2"/>
          <p:cNvSpPr>
            <a:spLocks noGrp="1"/>
          </p:cNvSpPr>
          <p:nvPr>
            <p:ph type="pic" sz="quarter" idx="21"/>
          </p:nvPr>
        </p:nvSpPr>
        <p:spPr>
          <a:xfrm>
            <a:off x="6599681" y="1399031"/>
            <a:ext cx="3001518" cy="2455164"/>
          </a:xfrm>
        </p:spPr>
        <p:txBody>
          <a:bodyPr tIns="640080" anchor="ctr"/>
          <a:lstStyle>
            <a:lvl1pPr marL="0" indent="0" algn="ctr">
              <a:buNone/>
              <a:defRPr sz="1400">
                <a:solidFill>
                  <a:srgbClr val="C3C3C3"/>
                </a:solidFill>
              </a:defRPr>
            </a:lvl1pPr>
          </a:lstStyle>
          <a:p>
            <a:r>
              <a:rPr lang="en-US" dirty="0"/>
              <a:t>Click icon to add picture</a:t>
            </a:r>
            <a:endParaRPr dirty="0"/>
          </a:p>
        </p:txBody>
      </p:sp>
      <p:sp>
        <p:nvSpPr>
          <p:cNvPr id="29" name="Picture 3"/>
          <p:cNvSpPr>
            <a:spLocks noGrp="1"/>
          </p:cNvSpPr>
          <p:nvPr>
            <p:ph type="pic" sz="quarter" idx="22"/>
          </p:nvPr>
        </p:nvSpPr>
        <p:spPr>
          <a:xfrm>
            <a:off x="3506723" y="3945635"/>
            <a:ext cx="3001518" cy="2455164"/>
          </a:xfrm>
        </p:spPr>
        <p:txBody>
          <a:bodyPr tIns="640080" anchor="ctr"/>
          <a:lstStyle>
            <a:lvl1pPr marL="0" indent="0" algn="ctr">
              <a:buNone/>
              <a:defRPr sz="1400">
                <a:solidFill>
                  <a:srgbClr val="C3C3C3"/>
                </a:solidFill>
              </a:defRPr>
            </a:lvl1pPr>
          </a:lstStyle>
          <a:p>
            <a:r>
              <a:rPr lang="en-US" dirty="0"/>
              <a:t>Click icon to add picture</a:t>
            </a:r>
            <a:endParaRPr dirty="0"/>
          </a:p>
        </p:txBody>
      </p:sp>
      <p:sp>
        <p:nvSpPr>
          <p:cNvPr id="30" name="Picture 4"/>
          <p:cNvSpPr>
            <a:spLocks noGrp="1"/>
          </p:cNvSpPr>
          <p:nvPr>
            <p:ph type="pic" sz="quarter" idx="23"/>
          </p:nvPr>
        </p:nvSpPr>
        <p:spPr>
          <a:xfrm>
            <a:off x="6599681" y="3945635"/>
            <a:ext cx="3001518" cy="2455164"/>
          </a:xfrm>
        </p:spPr>
        <p:txBody>
          <a:bodyPr tIns="640080" anchor="ctr"/>
          <a:lstStyle>
            <a:lvl1pPr marL="0" indent="0" algn="ctr">
              <a:buNone/>
              <a:defRPr sz="1400">
                <a:solidFill>
                  <a:srgbClr val="C3C3C3"/>
                </a:solidFill>
              </a:defRPr>
            </a:lvl1pPr>
          </a:lstStyle>
          <a:p>
            <a:r>
              <a:rPr lang="en-US" dirty="0"/>
              <a:t>Click icon to add picture</a:t>
            </a:r>
            <a:endParaRPr dirty="0"/>
          </a:p>
        </p:txBody>
      </p:sp>
    </p:spTree>
  </p:cSld>
  <p:clrMapOvr>
    <a:masterClrMapping/>
  </p:clrMapOvr>
  <p:extLst>
    <p:ext uri="{DCECCB84-F9BA-43D5-87BE-67443E8EF086}">
      <p15:sldGuideLst xmlns:p15="http://schemas.microsoft.com/office/powerpoint/2012/main">
        <p15:guide id="1" orient="horz" pos="880">
          <p15:clr>
            <a:srgbClr val="FBAE40"/>
          </p15:clr>
        </p15:guide>
        <p15:guide id="2" pos="1918">
          <p15:clr>
            <a:srgbClr val="FBAE40"/>
          </p15:clr>
        </p15:guide>
        <p15:guide id="3" pos="2209">
          <p15:clr>
            <a:srgbClr val="FBAE40"/>
          </p15:clr>
        </p15:guide>
        <p15:guide id="4" orient="horz" pos="118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ig portrait photo on right">
    <p:spTree>
      <p:nvGrpSpPr>
        <p:cNvPr id="1" name=""/>
        <p:cNvGrpSpPr/>
        <p:nvPr/>
      </p:nvGrpSpPr>
      <p:grpSpPr>
        <a:xfrm>
          <a:off x="0" y="0"/>
          <a:ext cx="0" cy="0"/>
          <a:chOff x="0" y="0"/>
          <a:chExt cx="0" cy="0"/>
        </a:xfrm>
      </p:grpSpPr>
      <p:sp>
        <p:nvSpPr>
          <p:cNvPr id="2" name="Title"/>
          <p:cNvSpPr>
            <a:spLocks noGrp="1"/>
          </p:cNvSpPr>
          <p:nvPr>
            <p:ph type="title"/>
          </p:nvPr>
        </p:nvSpPr>
        <p:spPr>
          <a:xfrm>
            <a:off x="457201" y="384048"/>
            <a:ext cx="5637213" cy="758952"/>
          </a:xfrm>
        </p:spPr>
        <p:txBody>
          <a:bodyPr/>
          <a:lstStyle/>
          <a:p>
            <a:r>
              <a:rPr lang="en-US"/>
              <a:t>Click to edit Master title style</a:t>
            </a:r>
            <a:endParaRPr/>
          </a:p>
        </p:txBody>
      </p:sp>
      <p:sp>
        <p:nvSpPr>
          <p:cNvPr id="5" name="Heading"/>
          <p:cNvSpPr>
            <a:spLocks noGrp="1"/>
          </p:cNvSpPr>
          <p:nvPr>
            <p:ph type="body" sz="quarter" idx="10" hasCustomPrompt="1"/>
          </p:nvPr>
        </p:nvSpPr>
        <p:spPr>
          <a:xfrm>
            <a:off x="457199" y="1399032"/>
            <a:ext cx="563721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6" name="Content"/>
          <p:cNvSpPr>
            <a:spLocks noGrp="1"/>
          </p:cNvSpPr>
          <p:nvPr>
            <p:ph sz="quarter" idx="11"/>
          </p:nvPr>
        </p:nvSpPr>
        <p:spPr>
          <a:xfrm>
            <a:off x="457199" y="1883664"/>
            <a:ext cx="5637213"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Picture"/>
          <p:cNvSpPr>
            <a:spLocks noGrp="1"/>
          </p:cNvSpPr>
          <p:nvPr>
            <p:ph type="pic" sz="quarter" idx="20"/>
          </p:nvPr>
        </p:nvSpPr>
        <p:spPr>
          <a:xfrm>
            <a:off x="6553200" y="0"/>
            <a:ext cx="3048001" cy="6858000"/>
          </a:xfrm>
        </p:spPr>
        <p:txBody>
          <a:bodyPr tIns="640080" anchor="ctr"/>
          <a:lstStyle>
            <a:lvl1pPr marL="0" indent="0" algn="ctr">
              <a:buNone/>
              <a:defRPr sz="1400">
                <a:solidFill>
                  <a:srgbClr val="C3C3C3"/>
                </a:solidFill>
              </a:defRPr>
            </a:lvl1pPr>
          </a:lstStyle>
          <a:p>
            <a:r>
              <a:rPr lang="en-US" dirty="0"/>
              <a:t>Click icon to add picture</a:t>
            </a:r>
            <a:endParaRPr dirty="0"/>
          </a:p>
        </p:txBody>
      </p:sp>
    </p:spTree>
  </p:cSld>
  <p:clrMapOvr>
    <a:masterClrMapping/>
  </p:clrMapOvr>
  <p:extLst>
    <p:ext uri="{DCECCB84-F9BA-43D5-87BE-67443E8EF086}">
      <p15:sldGuideLst xmlns:p15="http://schemas.microsoft.com/office/powerpoint/2012/main">
        <p15:guide id="1" orient="horz" pos="880">
          <p15:clr>
            <a:srgbClr val="FBAE40"/>
          </p15:clr>
        </p15:guide>
        <p15:guide id="2" pos="3839">
          <p15:clr>
            <a:srgbClr val="FBAE40"/>
          </p15:clr>
        </p15:guide>
        <p15:guide id="3" pos="4130">
          <p15:clr>
            <a:srgbClr val="FBAE40"/>
          </p15:clr>
        </p15:guide>
        <p15:guide id="4" orient="horz" pos="118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 circular photos with textboxe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457200" y="3630170"/>
            <a:ext cx="1828800"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4" name="Content Left"/>
          <p:cNvSpPr>
            <a:spLocks noGrp="1"/>
          </p:cNvSpPr>
          <p:nvPr>
            <p:ph type="body" sz="half" idx="11"/>
          </p:nvPr>
        </p:nvSpPr>
        <p:spPr>
          <a:xfrm>
            <a:off x="457200" y="4114802"/>
            <a:ext cx="1828800" cy="2285998"/>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Heading Middle Left"/>
          <p:cNvSpPr>
            <a:spLocks noGrp="1"/>
          </p:cNvSpPr>
          <p:nvPr>
            <p:ph type="body" idx="13" hasCustomPrompt="1"/>
          </p:nvPr>
        </p:nvSpPr>
        <p:spPr>
          <a:xfrm>
            <a:off x="5029200" y="3630170"/>
            <a:ext cx="1828800"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10" name="Content Middle Left"/>
          <p:cNvSpPr>
            <a:spLocks noGrp="1"/>
          </p:cNvSpPr>
          <p:nvPr>
            <p:ph type="body" sz="half" idx="12"/>
          </p:nvPr>
        </p:nvSpPr>
        <p:spPr>
          <a:xfrm>
            <a:off x="2743200" y="4114802"/>
            <a:ext cx="1828800" cy="2285998"/>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Heading Middle Right"/>
          <p:cNvSpPr>
            <a:spLocks noGrp="1"/>
          </p:cNvSpPr>
          <p:nvPr>
            <p:ph type="body" idx="15" hasCustomPrompt="1"/>
          </p:nvPr>
        </p:nvSpPr>
        <p:spPr>
          <a:xfrm>
            <a:off x="2743200" y="3630170"/>
            <a:ext cx="1828800"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12" name="Content Middle Right"/>
          <p:cNvSpPr>
            <a:spLocks noGrp="1"/>
          </p:cNvSpPr>
          <p:nvPr>
            <p:ph type="body" sz="half" idx="14"/>
          </p:nvPr>
        </p:nvSpPr>
        <p:spPr>
          <a:xfrm>
            <a:off x="5029200" y="4114802"/>
            <a:ext cx="1828800" cy="2285998"/>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Heading Right"/>
          <p:cNvSpPr>
            <a:spLocks noGrp="1"/>
          </p:cNvSpPr>
          <p:nvPr>
            <p:ph type="body" idx="17" hasCustomPrompt="1"/>
          </p:nvPr>
        </p:nvSpPr>
        <p:spPr>
          <a:xfrm>
            <a:off x="7315200" y="3630170"/>
            <a:ext cx="1828800"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14" name="Content Right"/>
          <p:cNvSpPr>
            <a:spLocks noGrp="1"/>
          </p:cNvSpPr>
          <p:nvPr>
            <p:ph type="body" sz="half" idx="16"/>
          </p:nvPr>
        </p:nvSpPr>
        <p:spPr>
          <a:xfrm>
            <a:off x="7315200" y="4114802"/>
            <a:ext cx="1828800" cy="2285998"/>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7" name="Picture 1"/>
          <p:cNvSpPr>
            <a:spLocks noGrp="1" noChangeAspect="1"/>
          </p:cNvSpPr>
          <p:nvPr>
            <p:ph type="pic" sz="quarter" idx="20"/>
          </p:nvPr>
        </p:nvSpPr>
        <p:spPr>
          <a:xfrm>
            <a:off x="457200" y="1399031"/>
            <a:ext cx="1828800" cy="1828800"/>
          </a:xfrm>
          <a:prstGeom prst="ellipse">
            <a:avLst/>
          </a:prstGeom>
        </p:spPr>
        <p:txBody>
          <a:bodyPr lIns="0" tIns="822960" rIns="0" bIns="0" anchor="ctr"/>
          <a:lstStyle>
            <a:lvl1pPr marL="0" indent="0" algn="ctr">
              <a:buNone/>
              <a:defRPr sz="1200">
                <a:solidFill>
                  <a:srgbClr val="C3C3C3"/>
                </a:solidFill>
              </a:defRPr>
            </a:lvl1pPr>
          </a:lstStyle>
          <a:p>
            <a:r>
              <a:rPr lang="en-US" dirty="0"/>
              <a:t>Click icon to add picture</a:t>
            </a:r>
            <a:endParaRPr dirty="0"/>
          </a:p>
        </p:txBody>
      </p:sp>
      <p:sp>
        <p:nvSpPr>
          <p:cNvPr id="28" name="Picture 2"/>
          <p:cNvSpPr>
            <a:spLocks noGrp="1" noChangeAspect="1"/>
          </p:cNvSpPr>
          <p:nvPr>
            <p:ph type="pic" sz="quarter" idx="21"/>
          </p:nvPr>
        </p:nvSpPr>
        <p:spPr>
          <a:xfrm>
            <a:off x="2743200" y="1399031"/>
            <a:ext cx="1828800" cy="1828800"/>
          </a:xfrm>
          <a:prstGeom prst="ellipse">
            <a:avLst/>
          </a:prstGeom>
        </p:spPr>
        <p:txBody>
          <a:bodyPr lIns="0" tIns="822960" rIns="0" bIns="0" anchor="ctr"/>
          <a:lstStyle>
            <a:lvl1pPr marL="0" indent="0" algn="ctr">
              <a:buNone/>
              <a:defRPr sz="1200">
                <a:solidFill>
                  <a:srgbClr val="C3C3C3"/>
                </a:solidFill>
              </a:defRPr>
            </a:lvl1pPr>
          </a:lstStyle>
          <a:p>
            <a:r>
              <a:rPr lang="en-US" dirty="0"/>
              <a:t>Click icon to add picture</a:t>
            </a:r>
            <a:endParaRPr dirty="0"/>
          </a:p>
        </p:txBody>
      </p:sp>
      <p:sp>
        <p:nvSpPr>
          <p:cNvPr id="29" name="Picture 3"/>
          <p:cNvSpPr>
            <a:spLocks noGrp="1" noChangeAspect="1"/>
          </p:cNvSpPr>
          <p:nvPr>
            <p:ph type="pic" sz="quarter" idx="22"/>
          </p:nvPr>
        </p:nvSpPr>
        <p:spPr>
          <a:xfrm>
            <a:off x="5029200" y="1399031"/>
            <a:ext cx="1828800" cy="1828800"/>
          </a:xfrm>
          <a:prstGeom prst="ellipse">
            <a:avLst/>
          </a:prstGeom>
        </p:spPr>
        <p:txBody>
          <a:bodyPr lIns="0" tIns="822960" rIns="0" bIns="0" anchor="ctr"/>
          <a:lstStyle>
            <a:lvl1pPr marL="0" indent="0" algn="ctr">
              <a:buNone/>
              <a:defRPr sz="1200">
                <a:solidFill>
                  <a:srgbClr val="C3C3C3"/>
                </a:solidFill>
              </a:defRPr>
            </a:lvl1pPr>
          </a:lstStyle>
          <a:p>
            <a:r>
              <a:rPr lang="en-US" dirty="0"/>
              <a:t>Click icon to add picture</a:t>
            </a:r>
            <a:endParaRPr dirty="0"/>
          </a:p>
        </p:txBody>
      </p:sp>
      <p:sp>
        <p:nvSpPr>
          <p:cNvPr id="30" name="Picture 4"/>
          <p:cNvSpPr>
            <a:spLocks noGrp="1" noChangeAspect="1"/>
          </p:cNvSpPr>
          <p:nvPr>
            <p:ph type="pic" sz="quarter" idx="23"/>
          </p:nvPr>
        </p:nvSpPr>
        <p:spPr>
          <a:xfrm>
            <a:off x="7315200" y="1399031"/>
            <a:ext cx="1828800" cy="1828800"/>
          </a:xfrm>
          <a:prstGeom prst="ellipse">
            <a:avLst/>
          </a:prstGeom>
        </p:spPr>
        <p:txBody>
          <a:bodyPr lIns="0" tIns="822960" rIns="0" bIns="0" anchor="ctr"/>
          <a:lstStyle>
            <a:lvl1pPr marL="0" indent="0" algn="ctr">
              <a:buNone/>
              <a:defRPr sz="1200">
                <a:solidFill>
                  <a:srgbClr val="C3C3C3"/>
                </a:solidFill>
              </a:defRPr>
            </a:lvl1pPr>
          </a:lstStyle>
          <a:p>
            <a:r>
              <a:rPr lang="en-US" dirty="0"/>
              <a:t>Click icon to add picture</a:t>
            </a:r>
            <a:endParaRPr dirty="0"/>
          </a:p>
        </p:txBody>
      </p:sp>
    </p:spTree>
  </p:cSld>
  <p:clrMapOvr>
    <a:masterClrMapping/>
  </p:clrMapOvr>
  <p:extLst>
    <p:ext uri="{DCECCB84-F9BA-43D5-87BE-67443E8EF086}">
      <p15:sldGuideLst xmlns:p15="http://schemas.microsoft.com/office/powerpoint/2012/main">
        <p15:guide id="1" orient="horz" pos="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V - bio with photo">
    <p:spTree>
      <p:nvGrpSpPr>
        <p:cNvPr id="1" name=""/>
        <p:cNvGrpSpPr/>
        <p:nvPr/>
      </p:nvGrpSpPr>
      <p:grpSpPr>
        <a:xfrm>
          <a:off x="0" y="0"/>
          <a:ext cx="0" cy="0"/>
          <a:chOff x="0" y="0"/>
          <a:chExt cx="0" cy="0"/>
        </a:xfrm>
      </p:grpSpPr>
      <p:cxnSp>
        <p:nvCxnSpPr>
          <p:cNvPr id="8" name="Line"/>
          <p:cNvCxnSpPr/>
          <p:nvPr userDrawn="1"/>
        </p:nvCxnSpPr>
        <p:spPr>
          <a:xfrm>
            <a:off x="3041713" y="0"/>
            <a:ext cx="0" cy="6858000"/>
          </a:xfrm>
          <a:prstGeom prst="line">
            <a:avLst/>
          </a:prstGeom>
          <a:ln w="1905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hasCustomPrompt="1"/>
          </p:nvPr>
        </p:nvSpPr>
        <p:spPr>
          <a:xfrm>
            <a:off x="457200" y="3840480"/>
            <a:ext cx="2130552" cy="553998"/>
          </a:xfrm>
        </p:spPr>
        <p:txBody>
          <a:bodyPr anchor="b">
            <a:noAutofit/>
          </a:bodyPr>
          <a:lstStyle>
            <a:lvl1pPr algn="ctr">
              <a:defRPr sz="1800"/>
            </a:lvl1pPr>
          </a:lstStyle>
          <a:p>
            <a:r>
              <a:t>Name</a:t>
            </a:r>
          </a:p>
        </p:txBody>
      </p:sp>
      <p:sp>
        <p:nvSpPr>
          <p:cNvPr id="5" name="Role"/>
          <p:cNvSpPr>
            <a:spLocks noGrp="1"/>
          </p:cNvSpPr>
          <p:nvPr>
            <p:ph type="body" sz="quarter" idx="10" hasCustomPrompt="1"/>
          </p:nvPr>
        </p:nvSpPr>
        <p:spPr>
          <a:xfrm>
            <a:off x="457200" y="4416552"/>
            <a:ext cx="2130552" cy="429768"/>
          </a:xfrm>
        </p:spPr>
        <p:txBody>
          <a:bodyPr/>
          <a:lstStyle>
            <a:lvl1pPr marL="0" indent="0" algn="ctr">
              <a:spcBef>
                <a:spcPts val="0"/>
              </a:spcBef>
              <a:buFont typeface="Arial" panose="020B0604020202020204" pitchFamily="34" charset="0"/>
              <a:buChar char="​"/>
              <a:defRPr sz="1400" b="0">
                <a:solidFill>
                  <a:schemeClr val="tx1"/>
                </a:solidFill>
              </a:defRPr>
            </a:lvl1pPr>
            <a:lvl2pPr marL="0" indent="0" algn="ctr">
              <a:spcBef>
                <a:spcPts val="0"/>
              </a:spcBef>
              <a:buFont typeface="Arial" panose="020B0604020202020204" pitchFamily="34" charset="0"/>
              <a:buChar char="​"/>
              <a:defRPr sz="1400">
                <a:solidFill>
                  <a:schemeClr val="tx1"/>
                </a:solidFill>
              </a:defRPr>
            </a:lvl2pPr>
            <a:lvl3pPr marL="0" indent="0" algn="ctr">
              <a:spcBef>
                <a:spcPts val="0"/>
              </a:spcBef>
              <a:buFont typeface="Arial" panose="020B0604020202020204" pitchFamily="34" charset="0"/>
              <a:buChar char="​"/>
              <a:defRPr sz="1400">
                <a:solidFill>
                  <a:schemeClr val="tx1"/>
                </a:solidFill>
              </a:defRPr>
            </a:lvl3pPr>
            <a:lvl4pPr marL="0" indent="0" algn="ctr">
              <a:spcBef>
                <a:spcPts val="0"/>
              </a:spcBef>
              <a:buFont typeface="Arial" panose="020B0604020202020204" pitchFamily="34" charset="0"/>
              <a:buChar char="​"/>
              <a:defRPr sz="1400">
                <a:solidFill>
                  <a:schemeClr val="tx1"/>
                </a:solidFill>
              </a:defRPr>
            </a:lvl4pPr>
            <a:lvl5pPr marL="0" indent="0" algn="ctr">
              <a:spcBef>
                <a:spcPts val="0"/>
              </a:spcBef>
              <a:buFont typeface="Arial" panose="020B0604020202020204" pitchFamily="34" charset="0"/>
              <a:buChar char="​"/>
              <a:defRPr sz="1400">
                <a:solidFill>
                  <a:schemeClr val="tx1"/>
                </a:solidFill>
              </a:defRPr>
            </a:lvl5pPr>
            <a:lvl6pPr marL="0" indent="0" algn="ctr">
              <a:spcBef>
                <a:spcPts val="0"/>
              </a:spcBef>
              <a:buFont typeface="Arial" panose="020B0604020202020204" pitchFamily="34" charset="0"/>
              <a:buChar char="​"/>
              <a:defRPr sz="1400">
                <a:solidFill>
                  <a:schemeClr val="tx1"/>
                </a:solidFill>
              </a:defRPr>
            </a:lvl6pPr>
            <a:lvl7pPr marL="0" indent="0" algn="ctr">
              <a:spcBef>
                <a:spcPts val="0"/>
              </a:spcBef>
              <a:buFont typeface="Arial" panose="020B0604020202020204" pitchFamily="34" charset="0"/>
              <a:buChar char="​"/>
              <a:defRPr sz="1400">
                <a:solidFill>
                  <a:schemeClr val="tx1"/>
                </a:solidFill>
              </a:defRPr>
            </a:lvl7pPr>
            <a:lvl8pPr marL="0" indent="0" algn="ctr">
              <a:spcBef>
                <a:spcPts val="0"/>
              </a:spcBef>
              <a:buFont typeface="Arial" panose="020B0604020202020204" pitchFamily="34" charset="0"/>
              <a:buChar char="​"/>
              <a:defRPr sz="1400">
                <a:solidFill>
                  <a:schemeClr val="tx1"/>
                </a:solidFill>
              </a:defRPr>
            </a:lvl8pPr>
            <a:lvl9pPr marL="0" indent="0" algn="ctr">
              <a:spcBef>
                <a:spcPts val="0"/>
              </a:spcBef>
              <a:buFont typeface="Arial" panose="020B0604020202020204" pitchFamily="34" charset="0"/>
              <a:buChar char="​"/>
              <a:defRPr sz="1400">
                <a:solidFill>
                  <a:schemeClr val="tx1"/>
                </a:solidFill>
              </a:defRPr>
            </a:lvl9pPr>
          </a:lstStyle>
          <a:p>
            <a:pPr lvl="0"/>
            <a:r>
              <a:t>Role &amp; Position</a:t>
            </a:r>
          </a:p>
        </p:txBody>
      </p:sp>
      <p:sp>
        <p:nvSpPr>
          <p:cNvPr id="7" name="Headshot"/>
          <p:cNvSpPr>
            <a:spLocks noGrp="1" noChangeAspect="1"/>
          </p:cNvSpPr>
          <p:nvPr>
            <p:ph type="pic" sz="quarter" idx="20" hasCustomPrompt="1"/>
          </p:nvPr>
        </p:nvSpPr>
        <p:spPr>
          <a:xfrm>
            <a:off x="457200" y="1399032"/>
            <a:ext cx="2130552" cy="2130552"/>
          </a:xfrm>
          <a:prstGeom prst="ellipse">
            <a:avLst/>
          </a:prstGeom>
          <a:solidFill>
            <a:srgbClr val="EBEBEB"/>
          </a:solidFill>
        </p:spPr>
        <p:txBody>
          <a:bodyPr tIns="868680" anchor="ctr"/>
          <a:lstStyle>
            <a:lvl1pPr marL="0" indent="0" algn="ctr">
              <a:buNone/>
              <a:defRPr sz="1400">
                <a:solidFill>
                  <a:schemeClr val="tx1"/>
                </a:solidFill>
              </a:defRPr>
            </a:lvl1pPr>
          </a:lstStyle>
          <a:p>
            <a:r>
              <a:rPr dirty="0"/>
              <a:t>Click icon to add headshot</a:t>
            </a:r>
          </a:p>
        </p:txBody>
      </p:sp>
      <p:sp>
        <p:nvSpPr>
          <p:cNvPr id="6" name="Content"/>
          <p:cNvSpPr>
            <a:spLocks noGrp="1"/>
          </p:cNvSpPr>
          <p:nvPr>
            <p:ph type="body" sz="quarter" idx="11"/>
          </p:nvPr>
        </p:nvSpPr>
        <p:spPr>
          <a:xfrm>
            <a:off x="3506724" y="381000"/>
            <a:ext cx="5637276" cy="60198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3" pos="2208">
          <p15:clr>
            <a:srgbClr val="FBAE40"/>
          </p15:clr>
        </p15:guide>
        <p15:guide id="7" pos="163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ne pager credential">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10" name="Impact"/>
          <p:cNvSpPr>
            <a:spLocks noGrp="1"/>
          </p:cNvSpPr>
          <p:nvPr>
            <p:ph type="body" sz="quarter" idx="16" hasCustomPrompt="1"/>
          </p:nvPr>
        </p:nvSpPr>
        <p:spPr>
          <a:xfrm>
            <a:off x="0" y="1399033"/>
            <a:ext cx="9601200" cy="998728"/>
          </a:xfrm>
          <a:solidFill>
            <a:schemeClr val="tx1"/>
          </a:solidFill>
        </p:spPr>
        <p:txBody>
          <a:bodyPr lIns="457200" tIns="45720" rIns="457200" bIns="45720" anchor="ctr"/>
          <a:lstStyle>
            <a:lvl1pPr marL="0" indent="0">
              <a:spcBef>
                <a:spcPts val="0"/>
              </a:spcBef>
              <a:spcAft>
                <a:spcPts val="0"/>
              </a:spcAft>
              <a:buFont typeface="Arial" panose="020B0604020202020204" pitchFamily="34" charset="0"/>
              <a:buChar char="​"/>
              <a:defRPr sz="2000">
                <a:solidFill>
                  <a:schemeClr val="bg1"/>
                </a:solidFill>
              </a:defRPr>
            </a:lvl1pPr>
            <a:lvl2pPr marL="0" indent="0">
              <a:spcBef>
                <a:spcPts val="0"/>
              </a:spcBef>
              <a:spcAft>
                <a:spcPts val="0"/>
              </a:spcAft>
              <a:buFont typeface="Arial" panose="020B0604020202020204" pitchFamily="34" charset="0"/>
              <a:buChar char="​"/>
              <a:defRPr sz="2000">
                <a:solidFill>
                  <a:schemeClr val="bg1"/>
                </a:solidFill>
              </a:defRPr>
            </a:lvl2pPr>
            <a:lvl3pPr marL="0" indent="0">
              <a:spcBef>
                <a:spcPts val="0"/>
              </a:spcBef>
              <a:spcAft>
                <a:spcPts val="0"/>
              </a:spcAft>
              <a:buFont typeface="Arial" panose="020B0604020202020204" pitchFamily="34" charset="0"/>
              <a:buChar char="​"/>
              <a:defRPr sz="2000">
                <a:solidFill>
                  <a:schemeClr val="bg1"/>
                </a:solidFill>
              </a:defRPr>
            </a:lvl3pPr>
            <a:lvl4pPr marL="0" indent="0">
              <a:spcBef>
                <a:spcPts val="0"/>
              </a:spcBef>
              <a:spcAft>
                <a:spcPts val="0"/>
              </a:spcAft>
              <a:buFont typeface="Arial" panose="020B0604020202020204" pitchFamily="34" charset="0"/>
              <a:buChar char="​"/>
              <a:defRPr sz="2000">
                <a:solidFill>
                  <a:schemeClr val="bg1"/>
                </a:solidFill>
              </a:defRPr>
            </a:lvl4pPr>
            <a:lvl5pPr marL="0" indent="0">
              <a:spcBef>
                <a:spcPts val="0"/>
              </a:spcBef>
              <a:spcAft>
                <a:spcPts val="0"/>
              </a:spcAft>
              <a:buFont typeface="Arial" panose="020B0604020202020204" pitchFamily="34" charset="0"/>
              <a:buChar char="​"/>
              <a:defRPr sz="2000">
                <a:solidFill>
                  <a:schemeClr val="bg1"/>
                </a:solidFill>
              </a:defRPr>
            </a:lvl5pPr>
            <a:lvl6pPr marL="0" indent="0">
              <a:spcBef>
                <a:spcPts val="0"/>
              </a:spcBef>
              <a:spcAft>
                <a:spcPts val="0"/>
              </a:spcAft>
              <a:buFont typeface="Arial" panose="020B0604020202020204" pitchFamily="34" charset="0"/>
              <a:buChar char="​"/>
              <a:defRPr sz="2000">
                <a:solidFill>
                  <a:schemeClr val="bg1"/>
                </a:solidFill>
              </a:defRPr>
            </a:lvl6pPr>
            <a:lvl7pPr marL="0" indent="0">
              <a:spcBef>
                <a:spcPts val="0"/>
              </a:spcBef>
              <a:spcAft>
                <a:spcPts val="0"/>
              </a:spcAft>
              <a:buFont typeface="Arial" panose="020B0604020202020204" pitchFamily="34" charset="0"/>
              <a:buChar char="​"/>
              <a:defRPr sz="2000">
                <a:solidFill>
                  <a:schemeClr val="bg1"/>
                </a:solidFill>
              </a:defRPr>
            </a:lvl7pPr>
            <a:lvl8pPr marL="0" indent="0">
              <a:spcBef>
                <a:spcPts val="0"/>
              </a:spcBef>
              <a:spcAft>
                <a:spcPts val="0"/>
              </a:spcAft>
              <a:buFont typeface="Arial" panose="020B0604020202020204" pitchFamily="34" charset="0"/>
              <a:buChar char="​"/>
              <a:defRPr sz="2000">
                <a:solidFill>
                  <a:schemeClr val="bg1"/>
                </a:solidFill>
              </a:defRPr>
            </a:lvl8pPr>
            <a:lvl9pPr marL="0" indent="0">
              <a:spcBef>
                <a:spcPts val="0"/>
              </a:spcBef>
              <a:spcAft>
                <a:spcPts val="0"/>
              </a:spcAft>
              <a:buFont typeface="Arial" panose="020B0604020202020204" pitchFamily="34" charset="0"/>
              <a:buChar char="​"/>
              <a:defRPr sz="2000">
                <a:solidFill>
                  <a:schemeClr val="bg1"/>
                </a:solidFill>
              </a:defRPr>
            </a:lvl9pPr>
          </a:lstStyle>
          <a:p>
            <a:pPr lvl="0"/>
            <a:r>
              <a:rPr lang="en-US" dirty="0"/>
              <a:t>Insert impact statements here (alternatively change background color)</a:t>
            </a:r>
          </a:p>
        </p:txBody>
      </p:sp>
      <p:sp>
        <p:nvSpPr>
          <p:cNvPr id="3" name="Heading Left"/>
          <p:cNvSpPr>
            <a:spLocks noGrp="1"/>
          </p:cNvSpPr>
          <p:nvPr>
            <p:ph type="body" idx="10" hasCustomPrompt="1"/>
          </p:nvPr>
        </p:nvSpPr>
        <p:spPr>
          <a:xfrm>
            <a:off x="457200" y="2631488"/>
            <a:ext cx="2587752" cy="215444"/>
          </a:xfrm>
        </p:spPr>
        <p:txBody>
          <a:bodyPr>
            <a:noAutofit/>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p:txBody>
      </p:sp>
      <p:sp>
        <p:nvSpPr>
          <p:cNvPr id="4" name="Content Left"/>
          <p:cNvSpPr>
            <a:spLocks noGrp="1"/>
          </p:cNvSpPr>
          <p:nvPr>
            <p:ph sz="half" idx="11"/>
          </p:nvPr>
        </p:nvSpPr>
        <p:spPr>
          <a:xfrm>
            <a:off x="457200" y="2938372"/>
            <a:ext cx="2587752" cy="3462428"/>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Heading Middle"/>
          <p:cNvSpPr>
            <a:spLocks noGrp="1"/>
          </p:cNvSpPr>
          <p:nvPr>
            <p:ph type="body" sz="quarter" idx="13" hasCustomPrompt="1"/>
          </p:nvPr>
        </p:nvSpPr>
        <p:spPr>
          <a:xfrm>
            <a:off x="3506724" y="2631488"/>
            <a:ext cx="2587752" cy="215444"/>
          </a:xfrm>
        </p:spPr>
        <p:txBody>
          <a:bodyPr>
            <a:noAutofit/>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p:txBody>
      </p:sp>
      <p:sp>
        <p:nvSpPr>
          <p:cNvPr id="6" name="Content Middle"/>
          <p:cNvSpPr>
            <a:spLocks noGrp="1"/>
          </p:cNvSpPr>
          <p:nvPr>
            <p:ph sz="quarter" idx="12"/>
          </p:nvPr>
        </p:nvSpPr>
        <p:spPr>
          <a:xfrm>
            <a:off x="3506724" y="2938372"/>
            <a:ext cx="2587752" cy="3462427"/>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Heading Right"/>
          <p:cNvSpPr>
            <a:spLocks noGrp="1"/>
          </p:cNvSpPr>
          <p:nvPr>
            <p:ph type="body" sz="quarter" idx="15" hasCustomPrompt="1"/>
          </p:nvPr>
        </p:nvSpPr>
        <p:spPr>
          <a:xfrm>
            <a:off x="6556248" y="2631488"/>
            <a:ext cx="2587752" cy="215444"/>
          </a:xfrm>
        </p:spPr>
        <p:txBody>
          <a:bodyPr>
            <a:noAutofit/>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p:txBody>
      </p:sp>
      <p:sp>
        <p:nvSpPr>
          <p:cNvPr id="8" name="Content Right"/>
          <p:cNvSpPr>
            <a:spLocks noGrp="1"/>
          </p:cNvSpPr>
          <p:nvPr>
            <p:ph sz="quarter" idx="14"/>
          </p:nvPr>
        </p:nvSpPr>
        <p:spPr>
          <a:xfrm>
            <a:off x="6556248" y="2938372"/>
            <a:ext cx="2587752" cy="3462427"/>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803226806"/>
      </p:ext>
    </p:extLst>
  </p:cSld>
  <p:clrMapOvr>
    <a:masterClrMapping/>
  </p:clrMapOvr>
  <p:extLst>
    <p:ext uri="{DCECCB84-F9BA-43D5-87BE-67443E8EF086}">
      <p15:sldGuideLst xmlns:p15="http://schemas.microsoft.com/office/powerpoint/2012/main">
        <p15:guide id="1" orient="horz" pos="880" userDrawn="1">
          <p15:clr>
            <a:srgbClr val="FBAE40"/>
          </p15:clr>
        </p15:guide>
        <p15:guide id="2" pos="1918">
          <p15:clr>
            <a:srgbClr val="FBAE40"/>
          </p15:clr>
        </p15:guide>
        <p15:guide id="3" pos="2209">
          <p15:clr>
            <a:srgbClr val="FBAE40"/>
          </p15:clr>
        </p15:guide>
        <p15:guide id="4" pos="3839">
          <p15:clr>
            <a:srgbClr val="FBAE40"/>
          </p15:clr>
        </p15:guide>
        <p15:guide id="5" pos="4130">
          <p15:clr>
            <a:srgbClr val="FBAE40"/>
          </p15:clr>
        </p15:guide>
        <p15:guide id="7" orient="horz" pos="1512" userDrawn="1">
          <p15:clr>
            <a:srgbClr val="FBAE40"/>
          </p15:clr>
        </p15:guide>
        <p15:guide id="12" pos="1920" userDrawn="1">
          <p15:clr>
            <a:srgbClr val="FBAE40"/>
          </p15:clr>
        </p15:guide>
        <p15:guide id="13" orient="horz" pos="1656"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Contents">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a:t>Contents</a:t>
            </a:r>
            <a:endParaRPr/>
          </a:p>
        </p:txBody>
      </p:sp>
    </p:spTree>
  </p:cSld>
  <p:clrMapOvr>
    <a:masterClrMapping/>
  </p:clrMapOvr>
  <p:extLst mod="1">
    <p:ext uri="{DCECCB84-F9BA-43D5-87BE-67443E8EF086}">
      <p15:sldGuideLst xmlns:p15="http://schemas.microsoft.com/office/powerpoint/2012/main">
        <p15:guide id="1" orient="horz" pos="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nfidentiality">
    <p:spTree>
      <p:nvGrpSpPr>
        <p:cNvPr id="1" name=""/>
        <p:cNvGrpSpPr/>
        <p:nvPr/>
      </p:nvGrpSpPr>
      <p:grpSpPr>
        <a:xfrm>
          <a:off x="0" y="0"/>
          <a:ext cx="0" cy="0"/>
          <a:chOff x="0" y="0"/>
          <a:chExt cx="0" cy="0"/>
        </a:xfrm>
      </p:grpSpPr>
      <p:graphicFrame>
        <p:nvGraphicFramePr>
          <p:cNvPr id="9" name="DTP_Confidentiality"/>
          <p:cNvGraphicFramePr>
            <a:graphicFrameLocks noGrp="1"/>
          </p:cNvGraphicFramePr>
          <p:nvPr userDrawn="1">
            <p:extLst>
              <p:ext uri="{D42A27DB-BD31-4B8C-83A1-F6EECF244321}">
                <p14:modId xmlns:p14="http://schemas.microsoft.com/office/powerpoint/2010/main" val="2547137937"/>
              </p:ext>
            </p:extLst>
          </p:nvPr>
        </p:nvGraphicFramePr>
        <p:xfrm>
          <a:off x="457200" y="2697480"/>
          <a:ext cx="8686800" cy="1463040"/>
        </p:xfrm>
        <a:graphic>
          <a:graphicData uri="http://schemas.openxmlformats.org/drawingml/2006/table">
            <a:tbl>
              <a:tblPr/>
              <a:tblGrid>
                <a:gridCol w="8686800">
                  <a:extLst>
                    <a:ext uri="{9D8B030D-6E8A-4147-A177-3AD203B41FA5}">
                      <a16:colId xmlns:a16="http://schemas.microsoft.com/office/drawing/2014/main" val="20000"/>
                    </a:ext>
                  </a:extLst>
                </a:gridCol>
              </a:tblGrid>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000" cap="none" dirty="0">
                          <a:ln>
                            <a:noFill/>
                          </a:ln>
                          <a:solidFill>
                            <a:schemeClr val="tx1"/>
                          </a:solidFill>
                          <a:effectLst/>
                          <a:latin typeface="+mj-lt"/>
                          <a:ea typeface="+mj-ea"/>
                          <a:cs typeface="+mj-cs"/>
                        </a:rPr>
                        <a:t>CONFIDENTIALITY</a:t>
                      </a:r>
                    </a:p>
                  </a:txBody>
                  <a:tcPr marL="0" marR="0" marT="0" marB="9144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ts val="600"/>
                        </a:spcBef>
                        <a:spcAft>
                          <a:spcPts val="0"/>
                        </a:spcAft>
                        <a:buClrTx/>
                        <a:buSzPct val="100000"/>
                        <a:buFont typeface="Calibri" panose="020F0502020204030204" pitchFamily="34" charset="0"/>
                        <a:buNone/>
                        <a:tabLst/>
                      </a:pPr>
                      <a:r>
                        <a:rPr lang="en-US" sz="1000" dirty="0">
                          <a:ln>
                            <a:noFill/>
                          </a:ln>
                          <a:solidFill>
                            <a:schemeClr val="tx1"/>
                          </a:solidFill>
                          <a:effectLst/>
                          <a:latin typeface="+mn-lt"/>
                          <a:ea typeface="+mn-ea"/>
                          <a:cs typeface="+mn-cs"/>
                        </a:rPr>
                        <a:t>Our clients’ industries are extremely competitive, and the maintenance of confidentiality with respect to our clients’ plans and data is critical. CELENT rigorously applies internal confidentiality practices to protect the confidentiality of all client information.
Similarly, our industry is very competitive. We view our approaches and insights as proprietary and therefore look to our clients to protect our interests in our proposals, presentations, methodologies and analytical techniques. Under no circumstances should this material be shared with any third party without the prior written consent of CELENT.
© CELENT</a:t>
                      </a:r>
                      <a:endParaRPr sz="1000" dirty="0">
                        <a:ln>
                          <a:noFill/>
                        </a:ln>
                        <a:solidFill>
                          <a:schemeClr val="tx1"/>
                        </a:solidFill>
                        <a:effectLst/>
                        <a:latin typeface="+mn-lt"/>
                        <a:ea typeface="+mn-ea"/>
                        <a:cs typeface="+mn-cs"/>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Qualification">
    <p:spTree>
      <p:nvGrpSpPr>
        <p:cNvPr id="1" name=""/>
        <p:cNvGrpSpPr/>
        <p:nvPr/>
      </p:nvGrpSpPr>
      <p:grpSpPr>
        <a:xfrm>
          <a:off x="0" y="0"/>
          <a:ext cx="0" cy="0"/>
          <a:chOff x="0" y="0"/>
          <a:chExt cx="0" cy="0"/>
        </a:xfrm>
      </p:grpSpPr>
      <p:graphicFrame>
        <p:nvGraphicFramePr>
          <p:cNvPr id="3" name="TextConfOW-S-"/>
          <p:cNvGraphicFramePr>
            <a:graphicFrameLocks noGrp="1"/>
          </p:cNvGraphicFramePr>
          <p:nvPr userDrawn="1">
            <p:extLst>
              <p:ext uri="{D42A27DB-BD31-4B8C-83A1-F6EECF244321}">
                <p14:modId xmlns:p14="http://schemas.microsoft.com/office/powerpoint/2010/main" val="3625994669"/>
              </p:ext>
            </p:extLst>
          </p:nvPr>
        </p:nvGraphicFramePr>
        <p:xfrm>
          <a:off x="457200" y="2125980"/>
          <a:ext cx="8686800" cy="2606040"/>
        </p:xfrm>
        <a:graphic>
          <a:graphicData uri="http://schemas.openxmlformats.org/drawingml/2006/table">
            <a:tbl>
              <a:tblPr/>
              <a:tblGrid>
                <a:gridCol w="8686800">
                  <a:extLst>
                    <a:ext uri="{9D8B030D-6E8A-4147-A177-3AD203B41FA5}">
                      <a16:colId xmlns:a16="http://schemas.microsoft.com/office/drawing/2014/main" val="20000"/>
                    </a:ext>
                  </a:extLst>
                </a:gridCol>
              </a:tblGrid>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000" cap="none" dirty="0">
                          <a:ln>
                            <a:noFill/>
                          </a:ln>
                          <a:solidFill>
                            <a:schemeClr val="tx1"/>
                          </a:solidFill>
                          <a:effectLst/>
                          <a:latin typeface="+mj-lt"/>
                          <a:ea typeface="+mj-ea"/>
                          <a:cs typeface="+mj-cs"/>
                        </a:rPr>
                        <a:t>QUALIFICATIONS, ASSUMPTIONS AND LIMITING CONDITIONS</a:t>
                      </a:r>
                    </a:p>
                  </a:txBody>
                  <a:tcPr marL="0" marR="0" marT="0" marB="9144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ts val="600"/>
                        </a:spcBef>
                        <a:spcAft>
                          <a:spcPts val="0"/>
                        </a:spcAft>
                        <a:buClrTx/>
                        <a:buSzPct val="100000"/>
                        <a:buFont typeface="Calibri" panose="020F0502020204030204" pitchFamily="34" charset="0"/>
                        <a:buNone/>
                        <a:tabLst/>
                      </a:pPr>
                      <a:r>
                        <a:rPr lang="en-US" sz="1000" dirty="0">
                          <a:ln>
                            <a:noFill/>
                          </a:ln>
                          <a:solidFill>
                            <a:schemeClr val="tx1"/>
                          </a:solidFill>
                          <a:effectLst/>
                          <a:latin typeface="+mn-lt"/>
                          <a:ea typeface="+mn-ea"/>
                          <a:cs typeface="+mn-cs"/>
                        </a:rPr>
                        <a:t>This report is for the exclusive use of the CELENT client named herein. This report is not intended for general circulation or publication, nor is it to be reproduced, quoted or distributed for any purpose without the prior written permission of CELENT. There are no third party beneficiaries with respect to this report, and CELENT does not accept any liability to any third party.
Information furnished by others, upon which all or portions of this report are based, is believed to be reliable but has not been independently verified, unless otherwise expressly indicated. Public information and industry and statistical data are from sources we deem to be reliable; however, we make no representation as to the accuracy or completeness of such information. The findings contained in this report may contain predictions based on current data and historical trends. Any such predictions are subject to inherent risks and uncertainties. CELENT accepts no responsibility for actual results or future events.
The opinions expressed in this report are valid only for the purpose stated herein and as of the date of this report. No obligation is assumed to revise this report to reflect changes, events or conditions, which occur subsequent to the date hereof.
All decisions in connection with the implementation or use of advice or recommendations contained in this report are the sole responsibility of the client. This report does not represent investment advice nor does it provide an opinion regarding the fairness of any transaction to any and all parties. In addition, this report does not represent legal, medical, accounting, safety or other specialized advice. For any such advice, CELENT recommends seeking and obtaining advice from a qualified professional.</a:t>
                      </a:r>
                      <a:endParaRPr sz="1000" dirty="0">
                        <a:ln>
                          <a:noFill/>
                        </a:ln>
                        <a:solidFill>
                          <a:schemeClr val="tx1"/>
                        </a:solidFill>
                        <a:effectLst/>
                        <a:latin typeface="+mn-lt"/>
                        <a:ea typeface="+mn-ea"/>
                        <a:cs typeface="+mn-cs"/>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ackcover">
    <p:spTree>
      <p:nvGrpSpPr>
        <p:cNvPr id="1" name=""/>
        <p:cNvGrpSpPr/>
        <p:nvPr/>
      </p:nvGrpSpPr>
      <p:grpSpPr>
        <a:xfrm>
          <a:off x="0" y="0"/>
          <a:ext cx="0" cy="0"/>
          <a:chOff x="0" y="0"/>
          <a:chExt cx="0" cy="0"/>
        </a:xfrm>
      </p:grpSpPr>
      <p:pic>
        <p:nvPicPr>
          <p:cNvPr id="6" name="DTP_CompanyLogo">
            <a:extLst>
              <a:ext uri="{FF2B5EF4-FFF2-40B4-BE49-F238E27FC236}">
                <a16:creationId xmlns:a16="http://schemas.microsoft.com/office/drawing/2014/main" id="{15BEA8AC-7A73-4509-9B4E-C75294B9877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50481" y="3257550"/>
            <a:ext cx="1900238" cy="3429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Tree>
  </p:cSld>
  <p:clrMapOvr>
    <a:masterClrMapping/>
  </p:clrMapOvr>
  <p:extLst>
    <p:ext uri="{DCECCB84-F9BA-43D5-87BE-67443E8EF086}">
      <p15:sldGuideLst xmlns:p15="http://schemas.microsoft.com/office/powerpoint/2012/main">
        <p15:guide id="1" orient="horz" pos="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p:cNvSpPr>
            <a:spLocks noGrp="1"/>
          </p:cNvSpPr>
          <p:nvPr>
            <p:ph type="body" idx="10" hasCustomPrompt="1"/>
          </p:nvPr>
        </p:nvSpPr>
        <p:spPr>
          <a:xfrm>
            <a:off x="457200" y="1399032"/>
            <a:ext cx="86868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a:p>
            <a:pPr lvl="1"/>
            <a:r>
              <a:rPr dirty="0"/>
              <a:t>Subheading 14 pt</a:t>
            </a:r>
          </a:p>
        </p:txBody>
      </p:sp>
    </p:spTree>
  </p:cSld>
  <p:clrMapOvr>
    <a:masterClrMapping/>
  </p:clrMapOvr>
  <p:extLst>
    <p:ext uri="{DCECCB84-F9BA-43D5-87BE-67443E8EF086}">
      <p15:sldGuideLst xmlns:p15="http://schemas.microsoft.com/office/powerpoint/2012/main">
        <p15:guide id="1" orient="horz" pos="880">
          <p15:clr>
            <a:srgbClr val="FBAE40"/>
          </p15:clr>
        </p15:guide>
        <p15:guide id="2" orient="horz" pos="118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p:cNvSpPr>
            <a:spLocks noGrp="1"/>
          </p:cNvSpPr>
          <p:nvPr>
            <p:ph type="body" idx="10" hasCustomPrompt="1"/>
          </p:nvPr>
        </p:nvSpPr>
        <p:spPr>
          <a:xfrm>
            <a:off x="457200" y="1399032"/>
            <a:ext cx="86868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a:p>
            <a:pPr lvl="1"/>
            <a:r>
              <a:rPr dirty="0"/>
              <a:t>Subheading 14 pt</a:t>
            </a:r>
          </a:p>
        </p:txBody>
      </p:sp>
      <p:sp>
        <p:nvSpPr>
          <p:cNvPr id="4" name="Content"/>
          <p:cNvSpPr>
            <a:spLocks noGrp="1"/>
          </p:cNvSpPr>
          <p:nvPr>
            <p:ph idx="11"/>
          </p:nvPr>
        </p:nvSpPr>
        <p:spPr>
          <a:xfrm>
            <a:off x="457200" y="1883664"/>
            <a:ext cx="86868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1" orient="horz" pos="880">
          <p15:clr>
            <a:srgbClr val="FBAE40"/>
          </p15:clr>
        </p15:guide>
        <p15:guide id="2" orient="horz" pos="118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Color">
    <p:bg>
      <p:bgPr>
        <a:solidFill>
          <a:schemeClr val="accent1"/>
        </a:solidFill>
        <a:effectLst/>
      </p:bgPr>
    </p:bg>
    <p:spTree>
      <p:nvGrpSpPr>
        <p:cNvPr id="1" name=""/>
        <p:cNvGrpSpPr/>
        <p:nvPr/>
      </p:nvGrpSpPr>
      <p:grpSpPr>
        <a:xfrm>
          <a:off x="0" y="0"/>
          <a:ext cx="0" cy="0"/>
          <a:chOff x="0" y="0"/>
          <a:chExt cx="0" cy="0"/>
        </a:xfrm>
      </p:grpSpPr>
      <p:sp>
        <p:nvSpPr>
          <p:cNvPr id="2" name="Title"/>
          <p:cNvSpPr>
            <a:spLocks noGrp="1"/>
          </p:cNvSpPr>
          <p:nvPr>
            <p:ph type="body" sz="quarter" idx="10" hasCustomPrompt="1"/>
          </p:nvPr>
        </p:nvSpPr>
        <p:spPr>
          <a:xfrm>
            <a:off x="457200" y="2057400"/>
            <a:ext cx="8686800" cy="2772682"/>
          </a:xfrm>
        </p:spPr>
        <p:txBody>
          <a:bodyPr lIns="0" tIns="0" rIns="0" bIns="0" anchor="b">
            <a:spAutoFit/>
          </a:bodyPr>
          <a:lstStyle>
            <a:lvl1pPr marL="0" indent="0" fontAlgn="base">
              <a:lnSpc>
                <a:spcPct val="91000"/>
              </a:lnSpc>
              <a:spcBef>
                <a:spcPts val="0"/>
              </a:spcBef>
              <a:spcAft>
                <a:spcPts val="0"/>
              </a:spcAft>
              <a:buFont typeface="Arial" panose="020B0604020202020204" pitchFamily="34" charset="0"/>
              <a:buChar char="​"/>
              <a:defRPr sz="6600" cap="all">
                <a:solidFill>
                  <a:schemeClr val="tx1"/>
                </a:solidFill>
                <a:latin typeface="+mj-lt"/>
                <a:ea typeface="+mj-ea"/>
                <a:cs typeface="+mj-cs"/>
              </a:defRPr>
            </a:lvl1pPr>
            <a:lvl2pPr marL="0" indent="0" fontAlgn="base">
              <a:lnSpc>
                <a:spcPct val="100000"/>
              </a:lnSpc>
              <a:spcBef>
                <a:spcPts val="0"/>
              </a:spcBef>
              <a:spcAft>
                <a:spcPts val="0"/>
              </a:spcAft>
              <a:buFont typeface="Arial" panose="020B0604020202020204" pitchFamily="34" charset="0"/>
              <a:buChar char="​"/>
              <a:defRPr sz="2000">
                <a:solidFill>
                  <a:schemeClr val="tx1"/>
                </a:solidFill>
              </a:defRPr>
            </a:lvl2pPr>
            <a:lvl3pPr marL="0" indent="0">
              <a:lnSpc>
                <a:spcPct val="100000"/>
              </a:lnSpc>
              <a:spcBef>
                <a:spcPts val="0"/>
              </a:spcBef>
              <a:spcAft>
                <a:spcPts val="0"/>
              </a:spcAft>
              <a:buFont typeface="Arial" panose="020B0604020202020204" pitchFamily="34" charset="0"/>
              <a:buChar char="​"/>
              <a:defRPr sz="2000">
                <a:solidFill>
                  <a:schemeClr val="tx1"/>
                </a:solidFill>
              </a:defRPr>
            </a:lvl3pPr>
            <a:lvl4pPr marL="0" indent="0">
              <a:lnSpc>
                <a:spcPct val="100000"/>
              </a:lnSpc>
              <a:spcBef>
                <a:spcPts val="0"/>
              </a:spcBef>
              <a:spcAft>
                <a:spcPts val="0"/>
              </a:spcAft>
              <a:buFont typeface="Arial" panose="020B0604020202020204" pitchFamily="34" charset="0"/>
              <a:buChar char="​"/>
              <a:defRPr sz="2000">
                <a:solidFill>
                  <a:schemeClr val="tx1"/>
                </a:solidFill>
              </a:defRPr>
            </a:lvl4pPr>
            <a:lvl5pPr marL="0" indent="0">
              <a:lnSpc>
                <a:spcPct val="100000"/>
              </a:lnSpc>
              <a:spcBef>
                <a:spcPts val="0"/>
              </a:spcBef>
              <a:spcAft>
                <a:spcPts val="0"/>
              </a:spcAft>
              <a:buFont typeface="Arial" panose="020B0604020202020204" pitchFamily="34" charset="0"/>
              <a:buChar char="​"/>
              <a:defRPr sz="2000">
                <a:solidFill>
                  <a:schemeClr val="tx1"/>
                </a:solidFill>
              </a:defRPr>
            </a:lvl5pPr>
            <a:lvl6pPr marL="0" indent="0">
              <a:lnSpc>
                <a:spcPct val="100000"/>
              </a:lnSpc>
              <a:spcBef>
                <a:spcPts val="0"/>
              </a:spcBef>
              <a:spcAft>
                <a:spcPts val="0"/>
              </a:spcAft>
              <a:buFont typeface="Arial" panose="020B0604020202020204" pitchFamily="34" charset="0"/>
              <a:buChar char="​"/>
              <a:defRPr sz="2000">
                <a:solidFill>
                  <a:schemeClr val="tx1"/>
                </a:solidFill>
              </a:defRPr>
            </a:lvl6pPr>
            <a:lvl7pPr marL="0" indent="0">
              <a:lnSpc>
                <a:spcPct val="100000"/>
              </a:lnSpc>
              <a:spcBef>
                <a:spcPts val="0"/>
              </a:spcBef>
              <a:spcAft>
                <a:spcPts val="0"/>
              </a:spcAft>
              <a:buFont typeface="Arial" panose="020B0604020202020204" pitchFamily="34" charset="0"/>
              <a:buChar char="​"/>
              <a:defRPr sz="2000">
                <a:solidFill>
                  <a:schemeClr val="tx1"/>
                </a:solidFill>
              </a:defRPr>
            </a:lvl7pPr>
            <a:lvl8pPr marL="0" indent="0">
              <a:lnSpc>
                <a:spcPct val="100000"/>
              </a:lnSpc>
              <a:spcBef>
                <a:spcPts val="0"/>
              </a:spcBef>
              <a:spcAft>
                <a:spcPts val="0"/>
              </a:spcAft>
              <a:buFont typeface="Arial" panose="020B0604020202020204" pitchFamily="34" charset="0"/>
              <a:buChar char="​"/>
              <a:defRPr sz="2000">
                <a:solidFill>
                  <a:schemeClr val="tx1"/>
                </a:solidFill>
              </a:defRPr>
            </a:lvl8pPr>
            <a:lvl9pPr marL="0" indent="0">
              <a:lnSpc>
                <a:spcPct val="100000"/>
              </a:lnSpc>
              <a:spcBef>
                <a:spcPts val="0"/>
              </a:spcBef>
              <a:spcAft>
                <a:spcPts val="0"/>
              </a:spcAft>
              <a:buFont typeface="Arial" panose="020B0604020202020204" pitchFamily="34" charset="0"/>
              <a:buChar char="​"/>
              <a:defRPr sz="2000">
                <a:solidFill>
                  <a:schemeClr val="tx1"/>
                </a:solidFill>
              </a:defRPr>
            </a:lvl9pPr>
          </a:lstStyle>
          <a:p>
            <a:pPr lvl="0"/>
            <a:r>
              <a:t>Type your Title in no more than three lines</a:t>
            </a:r>
          </a:p>
        </p:txBody>
      </p:sp>
      <p:sp>
        <p:nvSpPr>
          <p:cNvPr id="3" name="Subtitle"/>
          <p:cNvSpPr>
            <a:spLocks noGrp="1"/>
          </p:cNvSpPr>
          <p:nvPr>
            <p:ph type="body" sz="quarter" idx="11" hasCustomPrompt="1"/>
          </p:nvPr>
        </p:nvSpPr>
        <p:spPr>
          <a:xfrm>
            <a:off x="457200" y="4830082"/>
            <a:ext cx="8686800" cy="307777"/>
          </a:xfrm>
        </p:spPr>
        <p:txBody>
          <a:bodyPr lIns="0" tIns="0" rIns="0" bIns="0">
            <a:spAutoFit/>
          </a:bodyPr>
          <a:lstStyle>
            <a:lvl1pPr marL="0" indent="0">
              <a:spcBef>
                <a:spcPts val="0"/>
              </a:spcBef>
              <a:spcAft>
                <a:spcPts val="0"/>
              </a:spcAft>
              <a:buFont typeface="Arial" panose="020B0604020202020204" pitchFamily="34" charset="0"/>
              <a:buChar char="​"/>
              <a:defRPr sz="2000">
                <a:solidFill>
                  <a:schemeClr val="tx1"/>
                </a:solidFill>
              </a:defRPr>
            </a:lvl1pPr>
            <a:lvl2pPr marL="0" indent="0">
              <a:spcBef>
                <a:spcPts val="0"/>
              </a:spcBef>
              <a:spcAft>
                <a:spcPts val="0"/>
              </a:spcAft>
              <a:buFont typeface="Arial" panose="020B0604020202020204" pitchFamily="34" charset="0"/>
              <a:buChar char="​"/>
              <a:defRPr sz="2000">
                <a:solidFill>
                  <a:schemeClr val="tx1"/>
                </a:solidFill>
              </a:defRPr>
            </a:lvl2pPr>
            <a:lvl3pPr marL="0" indent="0">
              <a:spcBef>
                <a:spcPts val="0"/>
              </a:spcBef>
              <a:spcAft>
                <a:spcPts val="0"/>
              </a:spcAft>
              <a:buFont typeface="Arial" panose="020B0604020202020204" pitchFamily="34" charset="0"/>
              <a:buChar char="​"/>
              <a:defRPr sz="2000">
                <a:solidFill>
                  <a:schemeClr val="tx1"/>
                </a:solidFill>
              </a:defRPr>
            </a:lvl3pPr>
            <a:lvl4pPr marL="0" indent="0">
              <a:spcBef>
                <a:spcPts val="0"/>
              </a:spcBef>
              <a:spcAft>
                <a:spcPts val="0"/>
              </a:spcAft>
              <a:buFont typeface="Arial" panose="020B0604020202020204" pitchFamily="34" charset="0"/>
              <a:buChar char="​"/>
              <a:defRPr sz="2000">
                <a:solidFill>
                  <a:schemeClr val="tx1"/>
                </a:solidFill>
              </a:defRPr>
            </a:lvl4pPr>
            <a:lvl5pPr marL="0" indent="0">
              <a:spcBef>
                <a:spcPts val="0"/>
              </a:spcBef>
              <a:spcAft>
                <a:spcPts val="0"/>
              </a:spcAft>
              <a:buFont typeface="Arial" panose="020B0604020202020204" pitchFamily="34" charset="0"/>
              <a:buChar char="​"/>
              <a:defRPr sz="2000">
                <a:solidFill>
                  <a:schemeClr val="tx1"/>
                </a:solidFill>
              </a:defRPr>
            </a:lvl5pPr>
            <a:lvl6pPr marL="0" indent="0">
              <a:spcBef>
                <a:spcPts val="0"/>
              </a:spcBef>
              <a:spcAft>
                <a:spcPts val="0"/>
              </a:spcAft>
              <a:buFont typeface="Arial" panose="020B0604020202020204" pitchFamily="34" charset="0"/>
              <a:buChar char="​"/>
              <a:defRPr sz="2000">
                <a:solidFill>
                  <a:schemeClr val="tx1"/>
                </a:solidFill>
              </a:defRPr>
            </a:lvl6pPr>
            <a:lvl7pPr marL="0" indent="0">
              <a:spcBef>
                <a:spcPts val="0"/>
              </a:spcBef>
              <a:spcAft>
                <a:spcPts val="0"/>
              </a:spcAft>
              <a:buFont typeface="Arial" panose="020B0604020202020204" pitchFamily="34" charset="0"/>
              <a:buChar char="​"/>
              <a:defRPr sz="2000">
                <a:solidFill>
                  <a:schemeClr val="tx1"/>
                </a:solidFill>
              </a:defRPr>
            </a:lvl7pPr>
            <a:lvl8pPr marL="0" indent="0">
              <a:spcBef>
                <a:spcPts val="0"/>
              </a:spcBef>
              <a:spcAft>
                <a:spcPts val="0"/>
              </a:spcAft>
              <a:buFont typeface="Arial" panose="020B0604020202020204" pitchFamily="34" charset="0"/>
              <a:buChar char="​"/>
              <a:defRPr sz="2000">
                <a:solidFill>
                  <a:schemeClr val="tx1"/>
                </a:solidFill>
              </a:defRPr>
            </a:lvl8pPr>
            <a:lvl9pPr marL="0" indent="0">
              <a:spcBef>
                <a:spcPts val="0"/>
              </a:spcBef>
              <a:spcAft>
                <a:spcPts val="0"/>
              </a:spcAft>
              <a:buFont typeface="Arial" panose="020B0604020202020204" pitchFamily="34" charset="0"/>
              <a:buChar char="​"/>
              <a:defRPr sz="2000">
                <a:solidFill>
                  <a:schemeClr val="tx1"/>
                </a:solidFill>
              </a:defRPr>
            </a:lvl9pPr>
          </a:lstStyle>
          <a:p>
            <a:pPr lvl="0"/>
            <a:r>
              <a:t>Type your subtitle here</a:t>
            </a:r>
          </a:p>
        </p:txBody>
      </p:sp>
      <p:sp>
        <p:nvSpPr>
          <p:cNvPr id="4" name="Presenter"/>
          <p:cNvSpPr>
            <a:spLocks noGrp="1"/>
          </p:cNvSpPr>
          <p:nvPr>
            <p:ph type="body" sz="quarter" idx="13" hasCustomPrompt="1"/>
          </p:nvPr>
        </p:nvSpPr>
        <p:spPr>
          <a:xfrm>
            <a:off x="457200" y="5754469"/>
            <a:ext cx="8686800" cy="646331"/>
          </a:xfrm>
        </p:spPr>
        <p:txBody>
          <a:bodyPr lIns="0" tIns="0" rIns="0" bIns="0" anchor="b">
            <a:spAutoFit/>
          </a:bodyPr>
          <a:lstStyle>
            <a:lvl1pPr marL="0" indent="0" fontAlgn="base">
              <a:spcBef>
                <a:spcPts val="0"/>
              </a:spcBef>
              <a:spcAft>
                <a:spcPts val="0"/>
              </a:spcAft>
              <a:buFont typeface="Arial" panose="020B0604020202020204" pitchFamily="34" charset="0"/>
              <a:buChar char="​"/>
              <a:defRPr sz="1400">
                <a:solidFill>
                  <a:schemeClr val="tx1"/>
                </a:solidFill>
              </a:defRPr>
            </a:lvl1pPr>
            <a:lvl2pPr marL="0" indent="0" fontAlgn="base">
              <a:spcBef>
                <a:spcPts val="0"/>
              </a:spcBef>
              <a:spcAft>
                <a:spcPts val="0"/>
              </a:spcAft>
              <a:buFont typeface="Arial" panose="020B0604020202020204" pitchFamily="34" charset="0"/>
              <a:buChar char="​"/>
              <a:defRPr sz="1400">
                <a:solidFill>
                  <a:schemeClr val="tx1"/>
                </a:solidFill>
              </a:defRPr>
            </a:lvl2pPr>
            <a:lvl3pPr marL="0" indent="0">
              <a:spcBef>
                <a:spcPts val="0"/>
              </a:spcBef>
              <a:spcAft>
                <a:spcPts val="0"/>
              </a:spcAft>
              <a:buFont typeface="Arial" panose="020B0604020202020204" pitchFamily="34" charset="0"/>
              <a:buChar char="​"/>
              <a:defRPr sz="1400">
                <a:solidFill>
                  <a:schemeClr val="tx1"/>
                </a:solidFill>
              </a:defRPr>
            </a:lvl3pPr>
            <a:lvl4pPr marL="0" indent="0">
              <a:spcBef>
                <a:spcPts val="0"/>
              </a:spcBef>
              <a:spcAft>
                <a:spcPts val="0"/>
              </a:spcAft>
              <a:buFont typeface="Arial" panose="020B0604020202020204" pitchFamily="34" charset="0"/>
              <a:buChar char="​"/>
              <a:defRPr sz="1400">
                <a:solidFill>
                  <a:schemeClr val="tx1"/>
                </a:solidFill>
              </a:defRPr>
            </a:lvl4pPr>
            <a:lvl5pPr marL="0" indent="0">
              <a:spcBef>
                <a:spcPts val="0"/>
              </a:spcBef>
              <a:spcAft>
                <a:spcPts val="0"/>
              </a:spcAft>
              <a:buFont typeface="Arial" panose="020B0604020202020204" pitchFamily="34" charset="0"/>
              <a:buChar char="​"/>
              <a:defRPr sz="1400">
                <a:solidFill>
                  <a:schemeClr val="tx1"/>
                </a:solidFill>
              </a:defRPr>
            </a:lvl5pPr>
            <a:lvl6pPr marL="0" indent="0">
              <a:spcBef>
                <a:spcPts val="0"/>
              </a:spcBef>
              <a:spcAft>
                <a:spcPts val="0"/>
              </a:spcAft>
              <a:buFont typeface="Arial" panose="020B0604020202020204" pitchFamily="34" charset="0"/>
              <a:buChar char="​"/>
              <a:defRPr sz="1400">
                <a:solidFill>
                  <a:schemeClr val="tx1"/>
                </a:solidFill>
              </a:defRPr>
            </a:lvl6pPr>
            <a:lvl7pPr marL="0" indent="0">
              <a:spcBef>
                <a:spcPts val="0"/>
              </a:spcBef>
              <a:spcAft>
                <a:spcPts val="0"/>
              </a:spcAft>
              <a:buFont typeface="Arial" panose="020B0604020202020204" pitchFamily="34" charset="0"/>
              <a:buChar char="​"/>
              <a:defRPr sz="1400">
                <a:solidFill>
                  <a:schemeClr val="tx1"/>
                </a:solidFill>
              </a:defRPr>
            </a:lvl7pPr>
            <a:lvl8pPr marL="0" indent="0">
              <a:spcBef>
                <a:spcPts val="0"/>
              </a:spcBef>
              <a:spcAft>
                <a:spcPts val="0"/>
              </a:spcAft>
              <a:buFont typeface="Arial" panose="020B0604020202020204" pitchFamily="34" charset="0"/>
              <a:buChar char="​"/>
              <a:defRPr sz="1400">
                <a:solidFill>
                  <a:schemeClr val="tx1"/>
                </a:solidFill>
              </a:defRPr>
            </a:lvl8pPr>
            <a:lvl9pPr marL="0" indent="0">
              <a:spcBef>
                <a:spcPts val="0"/>
              </a:spcBef>
              <a:spcAft>
                <a:spcPts val="0"/>
              </a:spcAft>
              <a:buFont typeface="Arial" panose="020B0604020202020204" pitchFamily="34" charset="0"/>
              <a:buChar char="​"/>
              <a:defRPr sz="1400">
                <a:solidFill>
                  <a:schemeClr val="tx1"/>
                </a:solidFill>
              </a:defRPr>
            </a:lvl9pPr>
          </a:lstStyle>
          <a:p>
            <a:pPr lvl="0"/>
            <a:r>
              <a:t>Date</a:t>
            </a:r>
            <a:br>
              <a:rPr/>
            </a:br>
            <a:br>
              <a:rPr/>
            </a:br>
            <a:r>
              <a:t>Presenter, Location (optional) | Presenter 2, Location 2 (optional) | etc.</a:t>
            </a:r>
          </a:p>
        </p:txBody>
      </p:sp>
      <p:sp>
        <p:nvSpPr>
          <p:cNvPr id="23" name="Client Logo"/>
          <p:cNvSpPr>
            <a:spLocks noGrp="1"/>
          </p:cNvSpPr>
          <p:nvPr>
            <p:ph type="pic" sz="quarter" idx="12" hasCustomPrompt="1"/>
          </p:nvPr>
        </p:nvSpPr>
        <p:spPr bwMode="gray">
          <a:xfrm>
            <a:off x="6624637" y="393192"/>
            <a:ext cx="2516188" cy="548640"/>
          </a:xfrm>
          <a:ln>
            <a:noFill/>
          </a:ln>
        </p:spPr>
        <p:txBody>
          <a:bodyPr lIns="0" tIns="0" rIns="0" bIns="0" anchor="ctr" anchorCtr="0"/>
          <a:lstStyle>
            <a:lvl1pPr marL="0" indent="0" algn="ctr" fontAlgn="base">
              <a:lnSpc>
                <a:spcPct val="100000"/>
              </a:lnSpc>
              <a:spcBef>
                <a:spcPts val="0"/>
              </a:spcBef>
              <a:spcAft>
                <a:spcPct val="0"/>
              </a:spcAft>
              <a:buNone/>
              <a:defRPr sz="1000">
                <a:solidFill>
                  <a:srgbClr val="C3C3C3"/>
                </a:solidFill>
              </a:defRPr>
            </a:lvl1pPr>
          </a:lstStyle>
          <a:p>
            <a:r>
              <a:rPr dirty="0"/>
              <a:t>CLIENT LOGO PLACEHOLDER</a:t>
            </a:r>
            <a:br>
              <a:rPr dirty="0"/>
            </a:br>
            <a:r>
              <a:rPr dirty="0"/>
              <a:t>Delete box if no client logo is used</a:t>
            </a:r>
          </a:p>
        </p:txBody>
      </p:sp>
      <p:sp>
        <p:nvSpPr>
          <p:cNvPr id="13" name="DTP_Attribute"/>
          <p:cNvSpPr txBox="1"/>
          <p:nvPr userDrawn="1"/>
        </p:nvSpPr>
        <p:spPr>
          <a:xfrm>
            <a:off x="457200" y="6552456"/>
            <a:ext cx="65" cy="153888"/>
          </a:xfrm>
          <a:prstGeom prst="rect">
            <a:avLst/>
          </a:prstGeom>
          <a:noFill/>
        </p:spPr>
        <p:txBody>
          <a:bodyPr wrap="none" lIns="0" tIns="0" rIns="0" bIns="0" rtlCol="0" anchor="b">
            <a:spAutoFit/>
          </a:bodyPr>
          <a:lstStyle/>
          <a:p>
            <a:endParaRPr sz="1000" b="1" cap="all" dirty="0">
              <a:solidFill>
                <a:schemeClr val="tx1"/>
              </a:solidFill>
            </a:endParaRPr>
          </a:p>
        </p:txBody>
      </p:sp>
      <p:pic>
        <p:nvPicPr>
          <p:cNvPr id="9" name="DTP_CompanyLogo_inv">
            <a:extLst>
              <a:ext uri="{FF2B5EF4-FFF2-40B4-BE49-F238E27FC236}">
                <a16:creationId xmlns:a16="http://schemas.microsoft.com/office/drawing/2014/main" id="{9F5BBD11-FEBB-47B1-A397-65B69D5BF1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0375" y="393192"/>
            <a:ext cx="1266825" cy="228600"/>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p:spTree>
      <p:nvGrpSpPr>
        <p:cNvPr id="1" name=""/>
        <p:cNvGrpSpPr/>
        <p:nvPr/>
      </p:nvGrpSpPr>
      <p:grpSpPr>
        <a:xfrm>
          <a:off x="0" y="0"/>
          <a:ext cx="0" cy="0"/>
          <a:chOff x="0" y="0"/>
          <a:chExt cx="0" cy="0"/>
        </a:xfrm>
      </p:grpSpPr>
      <p:sp>
        <p:nvSpPr>
          <p:cNvPr id="2" name="SectionTitle"/>
          <p:cNvSpPr>
            <a:spLocks noGrp="1"/>
          </p:cNvSpPr>
          <p:nvPr>
            <p:ph type="body" sz="quarter" idx="11" hasCustomPrompt="1"/>
          </p:nvPr>
        </p:nvSpPr>
        <p:spPr>
          <a:xfrm>
            <a:off x="457199" y="4454244"/>
            <a:ext cx="8686800" cy="1218539"/>
          </a:xfrm>
          <a:noFill/>
          <a:ln>
            <a:noFill/>
          </a:ln>
          <a:effectLst/>
        </p:spPr>
        <p:txBody>
          <a:bodyPr vert="horz" wrap="square" lIns="0" tIns="0" rIns="0" bIns="0" numCol="1" anchor="t" anchorCtr="0" compatLnSpc="1">
            <a:prstTxWarp prst="textNoShape">
              <a:avLst/>
            </a:prstTxWarp>
            <a:spAutoFit/>
          </a:bodyPr>
          <a:lstStyle>
            <a:lvl1pPr marL="0" indent="0" algn="l" fontAlgn="base">
              <a:lnSpc>
                <a:spcPct val="91000"/>
              </a:lnSpc>
              <a:spcBef>
                <a:spcPts val="0"/>
              </a:spcBef>
              <a:spcAft>
                <a:spcPts val="200"/>
              </a:spcAft>
              <a:buFont typeface="Arial" panose="020B0604020202020204" pitchFamily="34" charset="0"/>
              <a:buChar char="​"/>
              <a:defRPr sz="3200" cap="all">
                <a:solidFill>
                  <a:schemeClr val="tx1"/>
                </a:solidFill>
                <a:latin typeface="+mj-lt"/>
                <a:ea typeface="+mj-ea"/>
                <a:cs typeface="+mj-cs"/>
              </a:defRPr>
            </a:lvl1pPr>
            <a:lvl2pPr marL="0" indent="0" algn="l">
              <a:lnSpc>
                <a:spcPct val="100000"/>
              </a:lnSpc>
              <a:spcBef>
                <a:spcPts val="0"/>
              </a:spcBef>
              <a:spcAft>
                <a:spcPts val="0"/>
              </a:spcAft>
              <a:buFont typeface="Arial" panose="020B0604020202020204" pitchFamily="34" charset="0"/>
              <a:buChar char="​"/>
              <a:defRPr sz="1600">
                <a:solidFill>
                  <a:schemeClr val="tx1"/>
                </a:solidFill>
              </a:defRPr>
            </a:lvl2pPr>
            <a:lvl3pPr marL="0" indent="0">
              <a:lnSpc>
                <a:spcPct val="100000"/>
              </a:lnSpc>
              <a:spcBef>
                <a:spcPts val="0"/>
              </a:spcBef>
              <a:spcAft>
                <a:spcPts val="0"/>
              </a:spcAft>
              <a:buFont typeface="Arial" panose="020B0604020202020204" pitchFamily="34" charset="0"/>
              <a:buChar char="​"/>
              <a:defRPr sz="1600"/>
            </a:lvl3pPr>
            <a:lvl4pPr marL="0" indent="0">
              <a:lnSpc>
                <a:spcPct val="100000"/>
              </a:lnSpc>
              <a:spcBef>
                <a:spcPts val="0"/>
              </a:spcBef>
              <a:spcAft>
                <a:spcPts val="0"/>
              </a:spcAft>
              <a:buFont typeface="Arial" panose="020B0604020202020204" pitchFamily="34" charset="0"/>
              <a:buChar char="​"/>
              <a:defRPr sz="1600"/>
            </a:lvl4pPr>
            <a:lvl5pPr marL="0" indent="0">
              <a:lnSpc>
                <a:spcPct val="100000"/>
              </a:lnSpc>
              <a:spcBef>
                <a:spcPts val="0"/>
              </a:spcBef>
              <a:spcAft>
                <a:spcPts val="0"/>
              </a:spcAft>
              <a:buFont typeface="Arial" panose="020B0604020202020204" pitchFamily="34" charset="0"/>
              <a:buChar char="​"/>
              <a:defRPr sz="1600"/>
            </a:lvl5pPr>
            <a:lvl6pPr marL="0" indent="0">
              <a:lnSpc>
                <a:spcPct val="100000"/>
              </a:lnSpc>
              <a:spcBef>
                <a:spcPts val="0"/>
              </a:spcBef>
              <a:spcAft>
                <a:spcPts val="0"/>
              </a:spcAft>
              <a:buFont typeface="Arial" panose="020B0604020202020204" pitchFamily="34" charset="0"/>
              <a:buChar char="​"/>
              <a:defRPr sz="1600"/>
            </a:lvl6pPr>
            <a:lvl7pPr marL="0" indent="0">
              <a:lnSpc>
                <a:spcPct val="100000"/>
              </a:lnSpc>
              <a:spcBef>
                <a:spcPts val="0"/>
              </a:spcBef>
              <a:spcAft>
                <a:spcPts val="0"/>
              </a:spcAft>
              <a:buFont typeface="Arial" panose="020B0604020202020204" pitchFamily="34" charset="0"/>
              <a:buChar char="​"/>
              <a:defRPr sz="1600"/>
            </a:lvl7pPr>
            <a:lvl8pPr marL="0" indent="0">
              <a:lnSpc>
                <a:spcPct val="100000"/>
              </a:lnSpc>
              <a:spcBef>
                <a:spcPts val="0"/>
              </a:spcBef>
              <a:spcAft>
                <a:spcPts val="0"/>
              </a:spcAft>
              <a:buFont typeface="Arial" panose="020B0604020202020204" pitchFamily="34" charset="0"/>
              <a:buChar char="​"/>
              <a:defRPr sz="1600"/>
            </a:lvl8pPr>
            <a:lvl9pPr marL="0" indent="0">
              <a:lnSpc>
                <a:spcPct val="100000"/>
              </a:lnSpc>
              <a:spcBef>
                <a:spcPts val="0"/>
              </a:spcBef>
              <a:spcAft>
                <a:spcPts val="0"/>
              </a:spcAft>
              <a:buFont typeface="Arial" panose="020B0604020202020204" pitchFamily="34" charset="0"/>
              <a:buChar char="​"/>
              <a:defRPr sz="1600"/>
            </a:lvl9pPr>
          </a:lstStyle>
          <a:p>
            <a:pPr lvl="0"/>
            <a:r>
              <a:rPr dirty="0"/>
              <a:t>Add section title,</a:t>
            </a:r>
            <a:br>
              <a:rPr dirty="0"/>
            </a:br>
            <a:r>
              <a:rPr dirty="0"/>
              <a:t>press TAB to format as subtitle</a:t>
            </a:r>
          </a:p>
          <a:p>
            <a:pPr lvl="1"/>
            <a:r>
              <a:rPr dirty="0"/>
              <a:t>Section subtitle</a:t>
            </a:r>
          </a:p>
        </p:txBody>
      </p:sp>
      <p:sp>
        <p:nvSpPr>
          <p:cNvPr id="3" name="SectionNumber"/>
          <p:cNvSpPr>
            <a:spLocks noGrp="1"/>
          </p:cNvSpPr>
          <p:nvPr>
            <p:ph type="body" sz="quarter" idx="12" hasCustomPrompt="1"/>
          </p:nvPr>
        </p:nvSpPr>
        <p:spPr>
          <a:xfrm>
            <a:off x="429768" y="2680797"/>
            <a:ext cx="5943600" cy="1477328"/>
          </a:xfrm>
        </p:spPr>
        <p:txBody>
          <a:bodyPr lIns="0" tIns="0" rIns="0" bIns="0" anchor="b">
            <a:spAutoFit/>
          </a:bodyPr>
          <a:lstStyle>
            <a:lvl1pPr marL="0" indent="0" algn="l" fontAlgn="base">
              <a:lnSpc>
                <a:spcPct val="100000"/>
              </a:lnSpc>
              <a:spcBef>
                <a:spcPts val="0"/>
              </a:spcBef>
              <a:spcAft>
                <a:spcPts val="0"/>
              </a:spcAft>
              <a:buFont typeface="Arial" panose="020B0604020202020204" pitchFamily="34" charset="0"/>
              <a:buChar char="​"/>
              <a:defRPr sz="9600" cap="all">
                <a:solidFill>
                  <a:schemeClr val="tx1"/>
                </a:solidFill>
                <a:latin typeface="+mj-lt"/>
                <a:ea typeface="+mj-ea"/>
                <a:cs typeface="+mj-cs"/>
              </a:defRPr>
            </a:lvl1pPr>
            <a:lvl2pPr marL="0" indent="0" algn="l" fontAlgn="base">
              <a:lnSpc>
                <a:spcPct val="100000"/>
              </a:lnSpc>
              <a:spcBef>
                <a:spcPct val="0"/>
              </a:spcBef>
              <a:spcAft>
                <a:spcPct val="0"/>
              </a:spcAft>
              <a:buFont typeface="Arial" panose="020B0604020202020204" pitchFamily="34" charset="0"/>
              <a:buChar char="​"/>
              <a:defRPr sz="6600" cap="all">
                <a:solidFill>
                  <a:schemeClr val="tx1"/>
                </a:solidFill>
                <a:latin typeface="+mj-lt"/>
                <a:ea typeface="+mj-ea"/>
                <a:cs typeface="+mj-cs"/>
              </a:defRPr>
            </a:lvl2pPr>
            <a:lvl3pPr marL="0" indent="0" algn="l" fontAlgn="base">
              <a:lnSpc>
                <a:spcPct val="100000"/>
              </a:lnSpc>
              <a:spcBef>
                <a:spcPct val="0"/>
              </a:spcBef>
              <a:spcAft>
                <a:spcPct val="0"/>
              </a:spcAft>
              <a:buFont typeface="Arial" panose="020B0604020202020204" pitchFamily="34" charset="0"/>
              <a:buChar char="​"/>
              <a:defRPr sz="6600" cap="all">
                <a:solidFill>
                  <a:schemeClr val="tx1"/>
                </a:solidFill>
                <a:latin typeface="+mj-lt"/>
                <a:ea typeface="+mj-ea"/>
                <a:cs typeface="+mj-cs"/>
              </a:defRPr>
            </a:lvl3pPr>
            <a:lvl4pPr marL="0" indent="0" algn="l" fontAlgn="base">
              <a:lnSpc>
                <a:spcPct val="100000"/>
              </a:lnSpc>
              <a:spcBef>
                <a:spcPct val="0"/>
              </a:spcBef>
              <a:spcAft>
                <a:spcPct val="0"/>
              </a:spcAft>
              <a:buFont typeface="Arial" panose="020B0604020202020204" pitchFamily="34" charset="0"/>
              <a:buChar char="​"/>
              <a:defRPr sz="6600" cap="all">
                <a:solidFill>
                  <a:schemeClr val="tx1"/>
                </a:solidFill>
                <a:latin typeface="+mj-lt"/>
                <a:ea typeface="+mj-ea"/>
                <a:cs typeface="+mj-cs"/>
              </a:defRPr>
            </a:lvl4pPr>
            <a:lvl5pPr marL="0" indent="0" algn="l" fontAlgn="base">
              <a:lnSpc>
                <a:spcPct val="100000"/>
              </a:lnSpc>
              <a:spcBef>
                <a:spcPct val="0"/>
              </a:spcBef>
              <a:spcAft>
                <a:spcPct val="0"/>
              </a:spcAft>
              <a:buFont typeface="Arial" panose="020B0604020202020204" pitchFamily="34" charset="0"/>
              <a:buChar char="​"/>
              <a:defRPr sz="6600" cap="all">
                <a:solidFill>
                  <a:schemeClr val="tx1"/>
                </a:solidFill>
                <a:latin typeface="+mj-lt"/>
                <a:ea typeface="+mj-ea"/>
                <a:cs typeface="+mj-cs"/>
              </a:defRPr>
            </a:lvl5pPr>
            <a:lvl6pPr marL="0" indent="0" algn="l" fontAlgn="base">
              <a:lnSpc>
                <a:spcPct val="100000"/>
              </a:lnSpc>
              <a:spcBef>
                <a:spcPct val="0"/>
              </a:spcBef>
              <a:spcAft>
                <a:spcPct val="0"/>
              </a:spcAft>
              <a:buFont typeface="Arial" panose="020B0604020202020204" pitchFamily="34" charset="0"/>
              <a:buChar char="​"/>
              <a:defRPr sz="6600" cap="all">
                <a:solidFill>
                  <a:schemeClr val="tx1"/>
                </a:solidFill>
                <a:latin typeface="+mj-lt"/>
                <a:ea typeface="+mj-ea"/>
                <a:cs typeface="+mj-cs"/>
              </a:defRPr>
            </a:lvl6pPr>
            <a:lvl7pPr marL="0" indent="0" algn="l" fontAlgn="base">
              <a:lnSpc>
                <a:spcPct val="100000"/>
              </a:lnSpc>
              <a:spcBef>
                <a:spcPct val="0"/>
              </a:spcBef>
              <a:spcAft>
                <a:spcPct val="0"/>
              </a:spcAft>
              <a:buFont typeface="Arial" panose="020B0604020202020204" pitchFamily="34" charset="0"/>
              <a:buChar char="​"/>
              <a:defRPr sz="6600" cap="all">
                <a:solidFill>
                  <a:schemeClr val="tx1"/>
                </a:solidFill>
                <a:latin typeface="+mj-lt"/>
                <a:ea typeface="+mj-ea"/>
                <a:cs typeface="+mj-cs"/>
              </a:defRPr>
            </a:lvl7pPr>
            <a:lvl8pPr marL="0" indent="0" algn="l" fontAlgn="base">
              <a:lnSpc>
                <a:spcPct val="100000"/>
              </a:lnSpc>
              <a:spcBef>
                <a:spcPct val="0"/>
              </a:spcBef>
              <a:spcAft>
                <a:spcPct val="0"/>
              </a:spcAft>
              <a:buFont typeface="Arial" panose="020B0604020202020204" pitchFamily="34" charset="0"/>
              <a:buChar char="​"/>
              <a:defRPr sz="6600" cap="all">
                <a:solidFill>
                  <a:schemeClr val="tx1"/>
                </a:solidFill>
                <a:latin typeface="+mj-lt"/>
                <a:ea typeface="+mj-ea"/>
                <a:cs typeface="+mj-cs"/>
              </a:defRPr>
            </a:lvl8pPr>
            <a:lvl9pPr marL="0" indent="0" algn="l" fontAlgn="base">
              <a:lnSpc>
                <a:spcPct val="100000"/>
              </a:lnSpc>
              <a:spcBef>
                <a:spcPct val="0"/>
              </a:spcBef>
              <a:spcAft>
                <a:spcPct val="0"/>
              </a:spcAft>
              <a:buFont typeface="Arial" panose="020B0604020202020204" pitchFamily="34" charset="0"/>
              <a:buChar char="​"/>
              <a:defRPr sz="6600" cap="all">
                <a:solidFill>
                  <a:schemeClr val="tx1"/>
                </a:solidFill>
                <a:latin typeface="+mj-lt"/>
                <a:ea typeface="+mj-ea"/>
                <a:cs typeface="+mj-cs"/>
              </a:defRPr>
            </a:lvl9pPr>
          </a:lstStyle>
          <a:p>
            <a:pPr lvl="0"/>
            <a:r>
              <a:rPr dirty="0"/>
              <a: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Content Left"/>
          <p:cNvSpPr>
            <a:spLocks noGrp="1"/>
          </p:cNvSpPr>
          <p:nvPr>
            <p:ph idx="11"/>
          </p:nvPr>
        </p:nvSpPr>
        <p:spPr>
          <a:xfrm>
            <a:off x="457200" y="1399032"/>
            <a:ext cx="4114800" cy="5001768"/>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Right"/>
          <p:cNvSpPr>
            <a:spLocks noGrp="1"/>
          </p:cNvSpPr>
          <p:nvPr>
            <p:ph idx="12"/>
          </p:nvPr>
        </p:nvSpPr>
        <p:spPr>
          <a:xfrm>
            <a:off x="5029200" y="1399032"/>
            <a:ext cx="4114800" cy="5001768"/>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1" orient="horz" pos="880">
          <p15:clr>
            <a:srgbClr val="FBAE40"/>
          </p15:clr>
        </p15:guide>
        <p15:guide id="2" pos="2880">
          <p15:clr>
            <a:srgbClr val="FBAE40"/>
          </p15:clr>
        </p15:guide>
        <p15:guide id="3" pos="316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heading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457200" y="1399032"/>
            <a:ext cx="41148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a:p>
            <a:pPr lvl="1"/>
            <a:r>
              <a:rPr dirty="0"/>
              <a:t>Subheading 14 pt</a:t>
            </a:r>
          </a:p>
        </p:txBody>
      </p:sp>
      <p:sp>
        <p:nvSpPr>
          <p:cNvPr id="5" name="Heading Right"/>
          <p:cNvSpPr>
            <a:spLocks noGrp="1"/>
          </p:cNvSpPr>
          <p:nvPr>
            <p:ph type="body" sz="quarter" idx="13" hasCustomPrompt="1"/>
          </p:nvPr>
        </p:nvSpPr>
        <p:spPr>
          <a:xfrm>
            <a:off x="5029200" y="1399032"/>
            <a:ext cx="41148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a:p>
            <a:pPr lvl="1"/>
            <a:r>
              <a:rPr dirty="0"/>
              <a:t>Subheading 14 pt</a:t>
            </a:r>
          </a:p>
        </p:txBody>
      </p:sp>
    </p:spTree>
  </p:cSld>
  <p:clrMapOvr>
    <a:masterClrMapping/>
  </p:clrMapOvr>
  <p:extLst>
    <p:ext uri="{DCECCB84-F9BA-43D5-87BE-67443E8EF086}">
      <p15:sldGuideLst xmlns:p15="http://schemas.microsoft.com/office/powerpoint/2012/main">
        <p15:guide id="1" orient="horz" pos="880">
          <p15:clr>
            <a:srgbClr val="FBAE40"/>
          </p15:clr>
        </p15:guide>
        <p15:guide id="2" pos="2880">
          <p15:clr>
            <a:srgbClr val="FBAE40"/>
          </p15:clr>
        </p15:guide>
        <p15:guide id="3" pos="3168">
          <p15:clr>
            <a:srgbClr val="FBAE40"/>
          </p15:clr>
        </p15:guide>
        <p15:guide id="4" orient="horz" pos="1187">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oleObject" Target="../embeddings/oleObject1.bin"/><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D8FFE09-BE81-4B6D-A8FA-206783891AD1}"/>
              </a:ext>
            </a:extLst>
          </p:cNvPr>
          <p:cNvGraphicFramePr>
            <a:graphicFrameLocks noChangeAspect="1"/>
          </p:cNvGraphicFramePr>
          <p:nvPr userDrawn="1">
            <p:custDataLst>
              <p:tags r:id="rId33"/>
            </p:custDataLst>
            <p:extLst>
              <p:ext uri="{D42A27DB-BD31-4B8C-83A1-F6EECF244321}">
                <p14:modId xmlns:p14="http://schemas.microsoft.com/office/powerpoint/2010/main" val="31275378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98" name="think-cell Slide" r:id="rId35" imgW="395" imgH="394" progId="TCLayout.ActiveDocument.1">
                  <p:embed/>
                </p:oleObj>
              </mc:Choice>
              <mc:Fallback>
                <p:oleObj name="think-cell Slide" r:id="rId35" imgW="395" imgH="394" progId="TCLayout.ActiveDocument.1">
                  <p:embed/>
                  <p:pic>
                    <p:nvPicPr>
                      <p:cNvPr id="0" name=""/>
                      <p:cNvPicPr/>
                      <p:nvPr/>
                    </p:nvPicPr>
                    <p:blipFill>
                      <a:blip r:embed="rId36"/>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CECD89F2-AC02-407F-A405-ACC81527D8F9}"/>
              </a:ext>
            </a:extLst>
          </p:cNvPr>
          <p:cNvSpPr/>
          <p:nvPr userDrawn="1">
            <p:custDataLst>
              <p:tags r:id="rId34"/>
            </p:custDataLst>
          </p:nvPr>
        </p:nvSpPr>
        <p:spPr>
          <a:xfrm>
            <a:off x="0" y="0"/>
            <a:ext cx="158750" cy="158750"/>
          </a:xfrm>
          <a:prstGeom prst="rect">
            <a:avLst/>
          </a:prstGeom>
          <a:solidFill>
            <a:schemeClr val="bg1"/>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GB" sz="2000" b="0" i="0" kern="0" baseline="0" dirty="0">
              <a:solidFill>
                <a:schemeClr val="tx1"/>
              </a:solidFill>
              <a:latin typeface="Oswald Bold" panose="00000800000000000000" pitchFamily="2" charset="0"/>
              <a:ea typeface="+mj-ea"/>
              <a:cs typeface="+mj-cs"/>
              <a:sym typeface="Oswald Bold" panose="00000800000000000000" pitchFamily="2" charset="0"/>
            </a:endParaRPr>
          </a:p>
        </p:txBody>
      </p:sp>
      <p:sp>
        <p:nvSpPr>
          <p:cNvPr id="2" name="Title"/>
          <p:cNvSpPr>
            <a:spLocks noGrp="1"/>
          </p:cNvSpPr>
          <p:nvPr>
            <p:ph type="title"/>
          </p:nvPr>
        </p:nvSpPr>
        <p:spPr>
          <a:xfrm>
            <a:off x="457200" y="384048"/>
            <a:ext cx="8686800" cy="758952"/>
          </a:xfrm>
          <a:prstGeom prst="rect">
            <a:avLst/>
          </a:prstGeom>
        </p:spPr>
        <p:txBody>
          <a:bodyPr vert="horz" lIns="0" tIns="0" rIns="0" bIns="0" rtlCol="0" anchorCtr="0">
            <a:noAutofit/>
          </a:bodyPr>
          <a:lstStyle/>
          <a:p>
            <a:r>
              <a:rPr lang="en-GB"/>
              <a:t>Click to edit Master title style</a:t>
            </a:r>
            <a:endParaRPr lang="en-GB" dirty="0"/>
          </a:p>
        </p:txBody>
      </p:sp>
      <p:sp>
        <p:nvSpPr>
          <p:cNvPr id="3" name="BodyText"/>
          <p:cNvSpPr>
            <a:spLocks noGrp="1"/>
          </p:cNvSpPr>
          <p:nvPr>
            <p:ph type="body" idx="1"/>
          </p:nvPr>
        </p:nvSpPr>
        <p:spPr>
          <a:xfrm>
            <a:off x="457200" y="1399032"/>
            <a:ext cx="8686800" cy="5001768"/>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hidden="1"/>
          <p:cNvSpPr>
            <a:spLocks noGrp="1"/>
          </p:cNvSpPr>
          <p:nvPr>
            <p:ph type="dt" sz="half" idx="2"/>
          </p:nvPr>
        </p:nvSpPr>
        <p:spPr>
          <a:xfrm>
            <a:off x="457200" y="6864350"/>
            <a:ext cx="314325" cy="98425"/>
          </a:xfrm>
          <a:prstGeom prst="rect">
            <a:avLst/>
          </a:prstGeom>
        </p:spPr>
        <p:txBody>
          <a:bodyPr vert="horz" lIns="0" tIns="0" rIns="0" bIns="0" rtlCol="0" anchor="ctr"/>
          <a:lstStyle>
            <a:lvl1pPr algn="l">
              <a:defRPr sz="300">
                <a:solidFill>
                  <a:schemeClr val="tx1"/>
                </a:solidFill>
              </a:defRPr>
            </a:lvl1pPr>
          </a:lstStyle>
          <a:p>
            <a:fld id="{7ECE2914-4E17-487A-A4E5-C87617449E51}" type="datetimeFigureOut">
              <a:rPr lang="en-GB" smtClean="0"/>
              <a:pPr/>
              <a:t>31/03/2020</a:t>
            </a:fld>
            <a:endParaRPr lang="en-GB" dirty="0"/>
          </a:p>
        </p:txBody>
      </p:sp>
      <p:sp>
        <p:nvSpPr>
          <p:cNvPr id="5" name="Footer Placeholder" hidden="1"/>
          <p:cNvSpPr>
            <a:spLocks noGrp="1"/>
          </p:cNvSpPr>
          <p:nvPr>
            <p:ph type="ftr" sz="quarter" idx="3"/>
          </p:nvPr>
        </p:nvSpPr>
        <p:spPr>
          <a:xfrm>
            <a:off x="771525" y="6864350"/>
            <a:ext cx="533400" cy="98425"/>
          </a:xfrm>
          <a:prstGeom prst="rect">
            <a:avLst/>
          </a:prstGeom>
        </p:spPr>
        <p:txBody>
          <a:bodyPr vert="horz" lIns="0" tIns="0" rIns="0" bIns="0" rtlCol="0" anchor="ctr"/>
          <a:lstStyle>
            <a:lvl1pPr algn="ctr">
              <a:defRPr sz="300">
                <a:solidFill>
                  <a:schemeClr val="tx1"/>
                </a:solidFill>
              </a:defRPr>
            </a:lvl1pPr>
          </a:lstStyle>
          <a:p>
            <a:endParaRPr lang="en-GB" dirty="0"/>
          </a:p>
        </p:txBody>
      </p:sp>
      <p:sp>
        <p:nvSpPr>
          <p:cNvPr id="6" name="Slide Number Placeholder" hidden="1"/>
          <p:cNvSpPr>
            <a:spLocks noGrp="1"/>
          </p:cNvSpPr>
          <p:nvPr>
            <p:ph type="sldNum" sz="quarter" idx="4"/>
          </p:nvPr>
        </p:nvSpPr>
        <p:spPr>
          <a:xfrm>
            <a:off x="1304925" y="6864350"/>
            <a:ext cx="152400" cy="98425"/>
          </a:xfrm>
          <a:prstGeom prst="rect">
            <a:avLst/>
          </a:prstGeom>
        </p:spPr>
        <p:txBody>
          <a:bodyPr vert="horz" lIns="0" tIns="0" rIns="0" bIns="0" rtlCol="0" anchor="ctr"/>
          <a:lstStyle>
            <a:lvl1pPr algn="r">
              <a:defRPr sz="300">
                <a:solidFill>
                  <a:schemeClr val="tx1"/>
                </a:solidFill>
              </a:defRPr>
            </a:lvl1pPr>
          </a:lstStyle>
          <a:p>
            <a:fld id="{8F63CC74-D785-4C96-8C6E-EB177D1B9A1D}" type="slidenum">
              <a:rPr lang="en-GB" smtClean="0"/>
              <a:pPr/>
              <a:t>‹#›</a:t>
            </a:fld>
            <a:endParaRPr lang="en-GB" dirty="0"/>
          </a:p>
        </p:txBody>
      </p:sp>
      <p:sp>
        <p:nvSpPr>
          <p:cNvPr id="7" name="SlideNumber"/>
          <p:cNvSpPr txBox="1"/>
          <p:nvPr userDrawn="1"/>
        </p:nvSpPr>
        <p:spPr>
          <a:xfrm>
            <a:off x="8994963" y="6552456"/>
            <a:ext cx="150683" cy="153888"/>
          </a:xfrm>
          <a:prstGeom prst="rect">
            <a:avLst/>
          </a:prstGeom>
          <a:noFill/>
        </p:spPr>
        <p:txBody>
          <a:bodyPr wrap="non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8F63CC74-D785-4C96-8C6E-EB177D1B9A1D}" type="slidenum">
              <a:rPr lang="en-GB" sz="1000" smtClean="0">
                <a:solidFill>
                  <a:schemeClr val="tx1"/>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dirty="0"/>
          </a:p>
        </p:txBody>
      </p:sp>
      <p:sp>
        <p:nvSpPr>
          <p:cNvPr id="8" name="DTP_Copyright"/>
          <p:cNvSpPr txBox="1"/>
          <p:nvPr userDrawn="1"/>
        </p:nvSpPr>
        <p:spPr>
          <a:xfrm>
            <a:off x="457200" y="6567845"/>
            <a:ext cx="419987" cy="123111"/>
          </a:xfrm>
          <a:prstGeom prst="rect">
            <a:avLst/>
          </a:prstGeom>
          <a:noFill/>
        </p:spPr>
        <p:txBody>
          <a:bodyPr wrap="none" lIns="0" tIns="0" rIns="0" bIns="0" rtlCol="0" anchor="ctr" anchorCtr="0">
            <a:spAutoFit/>
          </a:bodyPr>
          <a:lstStyle/>
          <a:p>
            <a:pPr marL="0" indent="0" algn="l" defTabSz="914400" rtl="0" eaLnBrk="1" latinLnBrk="0" hangingPunct="1">
              <a:lnSpc>
                <a:spcPct val="100000"/>
              </a:lnSpc>
              <a:spcBef>
                <a:spcPct val="0"/>
              </a:spcBef>
              <a:spcAft>
                <a:spcPct val="0"/>
              </a:spcAft>
              <a:buFontTx/>
              <a:buNone/>
            </a:pPr>
            <a:r>
              <a:rPr lang="en-GB" sz="800" b="0" i="0" u="none" baseline="0" dirty="0">
                <a:solidFill>
                  <a:schemeClr val="tx1"/>
                </a:solidFill>
                <a:latin typeface="+mn-lt"/>
                <a:ea typeface="+mn-ea"/>
                <a:cs typeface="+mn-cs"/>
              </a:rPr>
              <a:t>© CELENT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7" r:id="rId4"/>
    <p:sldLayoutId id="2147483659" r:id="rId5"/>
    <p:sldLayoutId id="2147483683" r:id="rId6"/>
    <p:sldLayoutId id="2147483651" r:id="rId7"/>
    <p:sldLayoutId id="2147483652" r:id="rId8"/>
    <p:sldLayoutId id="2147483660" r:id="rId9"/>
    <p:sldLayoutId id="2147483653" r:id="rId10"/>
    <p:sldLayoutId id="2147483658" r:id="rId11"/>
    <p:sldLayoutId id="2147483667" r:id="rId12"/>
    <p:sldLayoutId id="2147483668" r:id="rId13"/>
    <p:sldLayoutId id="2147483665" r:id="rId14"/>
    <p:sldLayoutId id="2147483666" r:id="rId15"/>
    <p:sldLayoutId id="2147483664" r:id="rId16"/>
    <p:sldLayoutId id="2147483661" r:id="rId17"/>
    <p:sldLayoutId id="2147483672" r:id="rId18"/>
    <p:sldLayoutId id="2147483676" r:id="rId19"/>
    <p:sldLayoutId id="2147483678" r:id="rId20"/>
    <p:sldLayoutId id="2147483679" r:id="rId21"/>
    <p:sldLayoutId id="2147483680" r:id="rId22"/>
    <p:sldLayoutId id="2147483681" r:id="rId23"/>
    <p:sldLayoutId id="2147483682" r:id="rId24"/>
    <p:sldLayoutId id="2147483684" r:id="rId25"/>
    <p:sldLayoutId id="2147483670" r:id="rId26"/>
    <p:sldLayoutId id="2147483674" r:id="rId27"/>
    <p:sldLayoutId id="2147483675" r:id="rId28"/>
    <p:sldLayoutId id="2147483655" r:id="rId29"/>
    <p:sldLayoutId id="2147483656" r:id="rId30"/>
  </p:sldLayoutIdLst>
  <p:txStyles>
    <p:titleStyle>
      <a:lvl1pPr algn="l" defTabSz="914400" rtl="0" eaLnBrk="1" latinLnBrk="0" hangingPunct="1">
        <a:lnSpc>
          <a:spcPct val="100000"/>
        </a:lnSpc>
        <a:spcBef>
          <a:spcPct val="0"/>
        </a:spcBef>
        <a:buNone/>
        <a:defRPr sz="2000" b="0" kern="0" cap="all" baseline="0">
          <a:solidFill>
            <a:schemeClr val="tx1"/>
          </a:solidFill>
          <a:latin typeface="+mj-lt"/>
          <a:ea typeface="+mj-ea"/>
          <a:cs typeface="+mj-cs"/>
        </a:defRPr>
      </a:lvl1pPr>
    </p:titleStyle>
    <p:bodyStyle>
      <a:lvl1pPr marL="180000" indent="-180000" algn="l" defTabSz="914400" rtl="0" eaLnBrk="1" latinLnBrk="0" hangingPunct="1">
        <a:spcBef>
          <a:spcPts val="600"/>
        </a:spcBef>
        <a:buFont typeface="Arial" panose="020B0604020202020204" pitchFamily="34" charset="0"/>
        <a:buChar char="•"/>
        <a:defRPr sz="1400" kern="0">
          <a:solidFill>
            <a:schemeClr val="tx1"/>
          </a:solidFill>
          <a:latin typeface="+mn-lt"/>
          <a:ea typeface="+mn-ea"/>
          <a:cs typeface="+mn-cs"/>
        </a:defRPr>
      </a:lvl1pPr>
      <a:lvl2pPr marL="36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2pPr>
      <a:lvl3pPr marL="54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3pPr>
      <a:lvl4pPr marL="72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4pPr>
      <a:lvl5pPr marL="90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5pPr>
      <a:lvl6pPr marL="108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6pPr>
      <a:lvl7pPr marL="126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7pPr>
      <a:lvl8pPr marL="144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8pPr>
      <a:lvl9pPr marL="162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9pPr>
    </p:bodyStyle>
    <p:otherStyle>
      <a:defPPr/>
      <a:lvl1pPr marL="0" algn="l" defTabSz="914400" rtl="0" eaLnBrk="1" latinLnBrk="0" hangingPunct="1">
        <a:defRPr sz="1200" kern="0">
          <a:solidFill>
            <a:schemeClr val="tx1"/>
          </a:solidFill>
          <a:latin typeface="+mn-lt"/>
          <a:ea typeface="+mn-ea"/>
          <a:cs typeface="+mn-cs"/>
        </a:defRPr>
      </a:lvl1pPr>
      <a:lvl2pPr marL="180000" algn="l" defTabSz="914400" rtl="0" eaLnBrk="1" latinLnBrk="0" hangingPunct="1">
        <a:defRPr sz="1200" kern="0">
          <a:solidFill>
            <a:schemeClr val="tx1"/>
          </a:solidFill>
          <a:latin typeface="+mn-lt"/>
          <a:ea typeface="+mn-ea"/>
          <a:cs typeface="+mn-cs"/>
        </a:defRPr>
      </a:lvl2pPr>
      <a:lvl3pPr marL="360000" algn="l" defTabSz="914400" rtl="0" eaLnBrk="1" latinLnBrk="0" hangingPunct="1">
        <a:defRPr sz="1200" kern="0">
          <a:solidFill>
            <a:schemeClr val="tx1"/>
          </a:solidFill>
          <a:latin typeface="+mn-lt"/>
          <a:ea typeface="+mn-ea"/>
          <a:cs typeface="+mn-cs"/>
        </a:defRPr>
      </a:lvl3pPr>
      <a:lvl4pPr marL="540000" algn="l" defTabSz="914400" rtl="0" eaLnBrk="1" latinLnBrk="0" hangingPunct="1">
        <a:defRPr sz="1200" kern="0">
          <a:solidFill>
            <a:schemeClr val="tx1"/>
          </a:solidFill>
          <a:latin typeface="+mn-lt"/>
          <a:ea typeface="+mn-ea"/>
          <a:cs typeface="+mn-cs"/>
        </a:defRPr>
      </a:lvl4pPr>
      <a:lvl5pPr marL="720000" algn="l" defTabSz="914400" rtl="0" eaLnBrk="1" latinLnBrk="0" hangingPunct="1">
        <a:defRPr sz="1200" kern="0">
          <a:solidFill>
            <a:schemeClr val="tx1"/>
          </a:solidFill>
          <a:latin typeface="+mn-lt"/>
          <a:ea typeface="+mn-ea"/>
          <a:cs typeface="+mn-cs"/>
        </a:defRPr>
      </a:lvl5pPr>
      <a:lvl6pPr marL="900000" algn="l" defTabSz="914400" rtl="0" eaLnBrk="1" latinLnBrk="0" hangingPunct="1">
        <a:defRPr sz="1200" kern="0">
          <a:solidFill>
            <a:schemeClr val="tx1"/>
          </a:solidFill>
          <a:latin typeface="+mn-lt"/>
          <a:ea typeface="+mn-ea"/>
          <a:cs typeface="+mn-cs"/>
        </a:defRPr>
      </a:lvl6pPr>
      <a:lvl7pPr marL="1080000" algn="l" defTabSz="914400" rtl="0" eaLnBrk="1" latinLnBrk="0" hangingPunct="1">
        <a:defRPr sz="1200" kern="0">
          <a:solidFill>
            <a:schemeClr val="tx1"/>
          </a:solidFill>
          <a:latin typeface="+mn-lt"/>
          <a:ea typeface="+mn-ea"/>
          <a:cs typeface="+mn-cs"/>
        </a:defRPr>
      </a:lvl7pPr>
      <a:lvl8pPr marL="1260000" algn="l" defTabSz="914400" rtl="0" eaLnBrk="1" latinLnBrk="0" hangingPunct="1">
        <a:defRPr sz="1200" kern="0">
          <a:solidFill>
            <a:schemeClr val="tx1"/>
          </a:solidFill>
          <a:latin typeface="+mn-lt"/>
          <a:ea typeface="+mn-ea"/>
          <a:cs typeface="+mn-cs"/>
        </a:defRPr>
      </a:lvl8pPr>
      <a:lvl9pPr marL="1440000" algn="l" defTabSz="914400" rtl="0" eaLnBrk="1" latinLnBrk="0" hangingPunct="1">
        <a:defRPr sz="1200" kern="0">
          <a:solidFill>
            <a:schemeClr val="tx1"/>
          </a:solidFill>
          <a:latin typeface="+mn-lt"/>
          <a:ea typeface="+mn-ea"/>
          <a:cs typeface="+mn-cs"/>
        </a:defRPr>
      </a:lvl9pPr>
    </p:otherStyle>
  </p:txStyles>
  <p:extLst mod="1">
    <p:ext uri="{27BBF7A9-308A-43DC-89C8-2F10F3537804}">
      <p15:sldGuideLst xmlns:p15="http://schemas.microsoft.com/office/powerpoint/2012/main">
        <p15:guide id="1" pos="288">
          <p15:clr>
            <a:srgbClr val="F26B43"/>
          </p15:clr>
        </p15:guide>
        <p15:guide id="2" pos="5760">
          <p15:clr>
            <a:srgbClr val="F26B43"/>
          </p15:clr>
        </p15:guide>
        <p15:guide id="3" orient="horz" pos="242">
          <p15:clr>
            <a:srgbClr val="F26B43"/>
          </p15:clr>
        </p15:guide>
        <p15:guide id="4" orient="horz" pos="40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tags" Target="../tags/tag21.xml"/><Relationship Id="rId7" Type="http://schemas.openxmlformats.org/officeDocument/2006/relationships/image" Target="../media/image1.emf"/><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oliverwyman.com/our-expertise/insights/2020/mar/covid-19-european-insurance.html" TargetMode="External"/><Relationship Id="rId3" Type="http://schemas.openxmlformats.org/officeDocument/2006/relationships/tags" Target="../tags/tag23.xml"/><Relationship Id="rId7" Type="http://schemas.openxmlformats.org/officeDocument/2006/relationships/hyperlink" Target="https://www.oliverwyman.com/our-expertise/hubs/coronavirus.html" TargetMode="External"/><Relationship Id="rId12" Type="http://schemas.openxmlformats.org/officeDocument/2006/relationships/hyperlink" Target="https://www.celent.com/insights/755060517" TargetMode="Externa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1.emf"/><Relationship Id="rId11" Type="http://schemas.openxmlformats.org/officeDocument/2006/relationships/hyperlink" Target="https://www.oliverwyman.com/content/dam/oliverwyman/v2/publications/2020/March/benchmarking-covid19-an-actuarial-perspective.pdf" TargetMode="External"/><Relationship Id="rId5" Type="http://schemas.openxmlformats.org/officeDocument/2006/relationships/oleObject" Target="../embeddings/oleObject11.bin"/><Relationship Id="rId10" Type="http://schemas.openxmlformats.org/officeDocument/2006/relationships/hyperlink" Target="https://www.oliverwyman.com/our-expertise/insights/2020/mar/covid-19--perspectives-for-insurance-risk-functions.html" TargetMode="External"/><Relationship Id="rId4" Type="http://schemas.openxmlformats.org/officeDocument/2006/relationships/slideLayout" Target="../slideLayouts/slideLayout2.xml"/><Relationship Id="rId9" Type="http://schemas.openxmlformats.org/officeDocument/2006/relationships/hyperlink" Target="https://www.oliverwymanforum.com/cyber-risk/2020/mar/cyber-risk-grows-as-covid-19-spreads.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hyperlink" Target="mailto:dlight@celent.co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6.jp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7.xml"/><Relationship Id="rId7" Type="http://schemas.openxmlformats.org/officeDocument/2006/relationships/hyperlink" Target="https://www.cdc.gov/coronavirus/2019-ncov/cases-updates/cases-in-us.html" TargetMode="Externa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tags" Target="../tags/tag11.xml"/><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11" Type="http://schemas.openxmlformats.org/officeDocument/2006/relationships/image" Target="../media/image12.png"/><Relationship Id="rId5" Type="http://schemas.openxmlformats.org/officeDocument/2006/relationships/oleObject" Target="../embeddings/oleObject5.bin"/><Relationship Id="rId10" Type="http://schemas.openxmlformats.org/officeDocument/2006/relationships/image" Target="../media/image11.svg"/><Relationship Id="rId4" Type="http://schemas.openxmlformats.org/officeDocument/2006/relationships/slideLayout" Target="../slideLayouts/slideLayout3.xml"/><Relationship Id="rId9" Type="http://schemas.openxmlformats.org/officeDocument/2006/relationships/image" Target="../media/image10.png"/><Relationship Id="rId1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15.xml"/><Relationship Id="rId7" Type="http://schemas.openxmlformats.org/officeDocument/2006/relationships/image" Target="../media/image1.emf"/><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chart" Target="../charts/chart2.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72942F-B979-4C73-BCF3-0CB46C0F7F60}"/>
              </a:ext>
            </a:extLst>
          </p:cNvPr>
          <p:cNvSpPr>
            <a:spLocks noGrp="1"/>
          </p:cNvSpPr>
          <p:nvPr>
            <p:ph type="body" sz="quarter" idx="10"/>
          </p:nvPr>
        </p:nvSpPr>
        <p:spPr>
          <a:xfrm>
            <a:off x="457200" y="1864297"/>
            <a:ext cx="8686800" cy="2688685"/>
          </a:xfrm>
        </p:spPr>
        <p:txBody>
          <a:bodyPr/>
          <a:lstStyle/>
          <a:p>
            <a:r>
              <a:rPr lang="en-US" sz="4800" dirty="0"/>
              <a:t>COVID-19</a:t>
            </a:r>
          </a:p>
          <a:p>
            <a:r>
              <a:rPr lang="en-US" sz="4800" dirty="0"/>
              <a:t>THE ECONOMY</a:t>
            </a:r>
          </a:p>
          <a:p>
            <a:r>
              <a:rPr lang="en-US" sz="4800" dirty="0"/>
              <a:t>THE P&amp;C INDUSTRY</a:t>
            </a:r>
          </a:p>
          <a:p>
            <a:r>
              <a:rPr lang="en-US" sz="4800" dirty="0"/>
              <a:t>AND TECH SPENDING</a:t>
            </a:r>
          </a:p>
        </p:txBody>
      </p:sp>
      <p:sp>
        <p:nvSpPr>
          <p:cNvPr id="3" name="Text Placeholder 2">
            <a:extLst>
              <a:ext uri="{FF2B5EF4-FFF2-40B4-BE49-F238E27FC236}">
                <a16:creationId xmlns:a16="http://schemas.microsoft.com/office/drawing/2014/main" id="{87E86D66-DBCB-48BB-A4F2-6A788D2AB239}"/>
              </a:ext>
            </a:extLst>
          </p:cNvPr>
          <p:cNvSpPr>
            <a:spLocks noGrp="1"/>
          </p:cNvSpPr>
          <p:nvPr>
            <p:ph type="body" sz="quarter" idx="11"/>
          </p:nvPr>
        </p:nvSpPr>
        <p:spPr>
          <a:xfrm>
            <a:off x="457200" y="4830082"/>
            <a:ext cx="8686800" cy="492443"/>
          </a:xfrm>
        </p:spPr>
        <p:txBody>
          <a:bodyPr/>
          <a:lstStyle/>
          <a:p>
            <a:r>
              <a:rPr lang="en-US" sz="3200" b="1" dirty="0"/>
              <a:t>Time is of the essence</a:t>
            </a:r>
          </a:p>
        </p:txBody>
      </p:sp>
      <p:sp>
        <p:nvSpPr>
          <p:cNvPr id="4" name="Text Placeholder 3">
            <a:extLst>
              <a:ext uri="{FF2B5EF4-FFF2-40B4-BE49-F238E27FC236}">
                <a16:creationId xmlns:a16="http://schemas.microsoft.com/office/drawing/2014/main" id="{9F54ED06-F62D-4881-AD35-4CAC1059FF99}"/>
              </a:ext>
            </a:extLst>
          </p:cNvPr>
          <p:cNvSpPr>
            <a:spLocks noGrp="1"/>
          </p:cNvSpPr>
          <p:nvPr>
            <p:ph type="body" sz="quarter" idx="13"/>
          </p:nvPr>
        </p:nvSpPr>
        <p:spPr>
          <a:xfrm>
            <a:off x="457200" y="5754469"/>
            <a:ext cx="8686800" cy="646331"/>
          </a:xfrm>
        </p:spPr>
        <p:txBody>
          <a:bodyPr/>
          <a:lstStyle/>
          <a:p>
            <a:r>
              <a:rPr lang="en-US" dirty="0"/>
              <a:t>March 31, 2020 </a:t>
            </a:r>
          </a:p>
          <a:p>
            <a:r>
              <a:rPr lang="en-US" dirty="0"/>
              <a:t>Donald Light</a:t>
            </a:r>
          </a:p>
          <a:p>
            <a:r>
              <a:rPr lang="en-US" dirty="0"/>
              <a:t>dlight@celent.com  </a:t>
            </a:r>
          </a:p>
        </p:txBody>
      </p:sp>
    </p:spTree>
    <p:extLst>
      <p:ext uri="{BB962C8B-B14F-4D97-AF65-F5344CB8AC3E}">
        <p14:creationId xmlns:p14="http://schemas.microsoft.com/office/powerpoint/2010/main" val="4234703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9EE06F7-2DCA-45DC-A22B-6D356B9A793E}"/>
              </a:ext>
            </a:extLst>
          </p:cNvPr>
          <p:cNvGraphicFramePr>
            <a:graphicFrameLocks noChangeAspect="1"/>
          </p:cNvGraphicFramePr>
          <p:nvPr>
            <p:custDataLst>
              <p:tags r:id="rId2"/>
            </p:custDataLst>
            <p:extLst>
              <p:ext uri="{D42A27DB-BD31-4B8C-83A1-F6EECF244321}">
                <p14:modId xmlns:p14="http://schemas.microsoft.com/office/powerpoint/2010/main" val="26187105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63" name="think-cell Slide" r:id="rId6" imgW="395" imgH="394" progId="TCLayout.ActiveDocument.1">
                  <p:embed/>
                </p:oleObj>
              </mc:Choice>
              <mc:Fallback>
                <p:oleObj name="think-cell Slide" r:id="rId6" imgW="395" imgH="39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5FFBA55-9A93-4198-8058-ABFCCA91F30E}"/>
              </a:ext>
            </a:extLst>
          </p:cNvPr>
          <p:cNvSpPr/>
          <p:nvPr>
            <p:custDataLst>
              <p:tags r:id="rId3"/>
            </p:custDataLst>
          </p:nvPr>
        </p:nvSpPr>
        <p:spPr>
          <a:xfrm>
            <a:off x="0" y="0"/>
            <a:ext cx="158750" cy="158750"/>
          </a:xfrm>
          <a:prstGeom prst="rect">
            <a:avLst/>
          </a:prstGeom>
          <a:solidFill>
            <a:schemeClr val="bg1"/>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000" kern="0" dirty="0">
              <a:solidFill>
                <a:schemeClr val="tx1"/>
              </a:solidFill>
              <a:latin typeface="Oswald Bold" panose="00000800000000000000" pitchFamily="2" charset="0"/>
              <a:ea typeface="+mj-ea"/>
              <a:cs typeface="+mj-cs"/>
              <a:sym typeface="Oswald Bold" panose="00000800000000000000" pitchFamily="2" charset="0"/>
            </a:endParaRPr>
          </a:p>
        </p:txBody>
      </p:sp>
      <p:pic>
        <p:nvPicPr>
          <p:cNvPr id="18" name="Picture 17">
            <a:extLst>
              <a:ext uri="{FF2B5EF4-FFF2-40B4-BE49-F238E27FC236}">
                <a16:creationId xmlns:a16="http://schemas.microsoft.com/office/drawing/2014/main" id="{A4891280-A725-4089-AC67-5947E5889D93}"/>
              </a:ext>
            </a:extLst>
          </p:cNvPr>
          <p:cNvPicPr>
            <a:picLocks noChangeAspect="1"/>
          </p:cNvPicPr>
          <p:nvPr/>
        </p:nvPicPr>
        <p:blipFill rotWithShape="1">
          <a:blip r:embed="rId8"/>
          <a:srcRect t="29780" b="22172"/>
          <a:stretch/>
        </p:blipFill>
        <p:spPr>
          <a:xfrm>
            <a:off x="0" y="1397000"/>
            <a:ext cx="9601200" cy="3075534"/>
          </a:xfrm>
          <a:prstGeom prst="rect">
            <a:avLst/>
          </a:prstGeom>
        </p:spPr>
      </p:pic>
      <p:sp>
        <p:nvSpPr>
          <p:cNvPr id="2" name="Title 1">
            <a:extLst>
              <a:ext uri="{FF2B5EF4-FFF2-40B4-BE49-F238E27FC236}">
                <a16:creationId xmlns:a16="http://schemas.microsoft.com/office/drawing/2014/main" id="{9F547C59-8EBA-4074-B7AB-D03B5FE203A4}"/>
              </a:ext>
            </a:extLst>
          </p:cNvPr>
          <p:cNvSpPr>
            <a:spLocks noGrp="1"/>
          </p:cNvSpPr>
          <p:nvPr>
            <p:ph type="title"/>
          </p:nvPr>
        </p:nvSpPr>
        <p:spPr/>
        <p:txBody>
          <a:bodyPr/>
          <a:lstStyle/>
          <a:p>
            <a:r>
              <a:rPr lang="en-US" dirty="0"/>
              <a:t>Time is of the essence: Why q2 is critical</a:t>
            </a:r>
            <a:endParaRPr lang="en-GB" dirty="0"/>
          </a:p>
        </p:txBody>
      </p:sp>
      <p:graphicFrame>
        <p:nvGraphicFramePr>
          <p:cNvPr id="6" name="Table 5">
            <a:extLst>
              <a:ext uri="{FF2B5EF4-FFF2-40B4-BE49-F238E27FC236}">
                <a16:creationId xmlns:a16="http://schemas.microsoft.com/office/drawing/2014/main" id="{4CBF81C8-1E7B-4D08-AEC7-290D5B7BDBED}"/>
              </a:ext>
            </a:extLst>
          </p:cNvPr>
          <p:cNvGraphicFramePr>
            <a:graphicFrameLocks noGrp="1"/>
          </p:cNvGraphicFramePr>
          <p:nvPr>
            <p:extLst>
              <p:ext uri="{D42A27DB-BD31-4B8C-83A1-F6EECF244321}">
                <p14:modId xmlns:p14="http://schemas.microsoft.com/office/powerpoint/2010/main" val="251217041"/>
              </p:ext>
            </p:extLst>
          </p:nvPr>
        </p:nvGraphicFramePr>
        <p:xfrm>
          <a:off x="457200" y="4663440"/>
          <a:ext cx="8686800" cy="1737360"/>
        </p:xfrm>
        <a:graphic>
          <a:graphicData uri="http://schemas.openxmlformats.org/drawingml/2006/table">
            <a:tbl>
              <a:tblPr firstRow="1" bandRow="1">
                <a:tableStyleId>{839DD9DD-9E6C-4910-8AC0-68ADFF6A6AFC}</a:tableStyleId>
              </a:tblPr>
              <a:tblGrid>
                <a:gridCol w="2332104">
                  <a:extLst>
                    <a:ext uri="{9D8B030D-6E8A-4147-A177-3AD203B41FA5}">
                      <a16:colId xmlns:a16="http://schemas.microsoft.com/office/drawing/2014/main" val="4254853334"/>
                    </a:ext>
                  </a:extLst>
                </a:gridCol>
                <a:gridCol w="2118232">
                  <a:extLst>
                    <a:ext uri="{9D8B030D-6E8A-4147-A177-3AD203B41FA5}">
                      <a16:colId xmlns:a16="http://schemas.microsoft.com/office/drawing/2014/main" val="1404567160"/>
                    </a:ext>
                  </a:extLst>
                </a:gridCol>
                <a:gridCol w="2118232">
                  <a:extLst>
                    <a:ext uri="{9D8B030D-6E8A-4147-A177-3AD203B41FA5}">
                      <a16:colId xmlns:a16="http://schemas.microsoft.com/office/drawing/2014/main" val="543969095"/>
                    </a:ext>
                  </a:extLst>
                </a:gridCol>
                <a:gridCol w="2118232">
                  <a:extLst>
                    <a:ext uri="{9D8B030D-6E8A-4147-A177-3AD203B41FA5}">
                      <a16:colId xmlns:a16="http://schemas.microsoft.com/office/drawing/2014/main" val="3226677649"/>
                    </a:ext>
                  </a:extLst>
                </a:gridCol>
              </a:tblGrid>
              <a:tr h="163429">
                <a:tc>
                  <a:txBody>
                    <a:bodyPr/>
                    <a:lstStyle/>
                    <a:p>
                      <a:r>
                        <a:rPr lang="en-GB" sz="2400" dirty="0">
                          <a:latin typeface="+mj-lt"/>
                        </a:rPr>
                        <a:t>IF</a:t>
                      </a:r>
                    </a:p>
                  </a:txBody>
                  <a:tcPr marR="18288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w="9525" cap="flat" cmpd="sng" algn="ctr">
                      <a:noFill/>
                    </a:lnB>
                  </a:tcPr>
                </a:tc>
                <a:tc>
                  <a:txBody>
                    <a:bodyPr/>
                    <a:lstStyle/>
                    <a:p>
                      <a:r>
                        <a:rPr lang="en-GB" sz="2400" dirty="0">
                          <a:latin typeface="+mj-lt"/>
                        </a:rPr>
                        <a:t>AND IF</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w="9525" cap="flat" cmpd="sng" algn="ctr">
                      <a:noFill/>
                    </a:lnB>
                  </a:tcPr>
                </a:tc>
                <a:tc>
                  <a:txBody>
                    <a:bodyPr/>
                    <a:lstStyle/>
                    <a:p>
                      <a:r>
                        <a:rPr lang="en-GB" sz="2400" dirty="0">
                          <a:latin typeface="+mj-lt"/>
                        </a:rPr>
                        <a:t>THEN</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w="9525" cap="flat" cmpd="sng" algn="ctr">
                      <a:noFill/>
                    </a:lnB>
                  </a:tcPr>
                </a:tc>
                <a:tc>
                  <a:txBody>
                    <a:bodyPr/>
                    <a:lstStyle/>
                    <a:p>
                      <a:r>
                        <a:rPr lang="en-GB" sz="2400" dirty="0">
                          <a:latin typeface="+mj-lt"/>
                        </a:rPr>
                        <a:t>HOWEVER</a:t>
                      </a:r>
                    </a:p>
                  </a:txBody>
                  <a:tcPr>
                    <a:lnL w="9525" cap="flat" cmpd="sng" algn="ctr">
                      <a:solidFill>
                        <a:schemeClr val="tx1"/>
                      </a:solidFill>
                      <a:prstDash val="solid"/>
                      <a:round/>
                      <a:headEnd type="none" w="med" len="med"/>
                      <a:tailEnd type="none" w="med" len="med"/>
                    </a:lnL>
                    <a:lnR>
                      <a:noFill/>
                    </a:lnR>
                    <a:lnT>
                      <a:noFill/>
                    </a:lnT>
                    <a:lnB w="9525" cap="flat" cmpd="sng" algn="ctr">
                      <a:noFill/>
                    </a:lnB>
                  </a:tcPr>
                </a:tc>
                <a:extLst>
                  <a:ext uri="{0D108BD9-81ED-4DB2-BD59-A6C34878D82A}">
                    <a16:rowId xmlns:a16="http://schemas.microsoft.com/office/drawing/2014/main" val="2427911611"/>
                  </a:ext>
                </a:extLst>
              </a:tr>
              <a:tr h="566554">
                <a:tc>
                  <a:txBody>
                    <a:bodyPr/>
                    <a:lstStyle/>
                    <a:p>
                      <a:r>
                        <a:rPr lang="en-US" sz="1300" dirty="0"/>
                        <a:t>… the COVID-19 cases and the resulting economic shutdowns largely abate during Q2, several US economic forecasts show moderately positive growth in Q3 and Q4</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lnT>
                    <a:lnB w="9525" cap="flat" cmpd="sng" algn="ctr">
                      <a:noFill/>
                    </a:lnB>
                  </a:tcPr>
                </a:tc>
                <a:tc>
                  <a:txBody>
                    <a:bodyPr/>
                    <a:lstStyle/>
                    <a:p>
                      <a:r>
                        <a:rPr lang="en-US" sz="1300" dirty="0"/>
                        <a:t>… P&amp;C technology spending does follow the general financial fortunes of the P&amp;C industry</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lnT>
                    <a:lnB w="9525" cap="flat" cmpd="sng" algn="ctr">
                      <a:noFill/>
                    </a:lnB>
                  </a:tcPr>
                </a:tc>
                <a:tc>
                  <a:txBody>
                    <a:bodyPr/>
                    <a:lstStyle/>
                    <a:p>
                      <a:r>
                        <a:rPr lang="en-US" sz="1300" dirty="0"/>
                        <a:t>… The outlook for technology spending looks reasonably positive for 2020 Q3 and Q4, and for 2021</a:t>
                      </a:r>
                    </a:p>
                    <a:p>
                      <a:endParaRPr lang="en-GB" sz="13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lnT>
                    <a:lnB w="9525" cap="flat" cmpd="sng" algn="ctr">
                      <a:noFill/>
                    </a:lnB>
                  </a:tcPr>
                </a:tc>
                <a:tc>
                  <a:txBody>
                    <a:bodyPr/>
                    <a:lstStyle/>
                    <a:p>
                      <a:r>
                        <a:rPr lang="en-US" sz="1300" dirty="0"/>
                        <a:t>… other outcomes are certainly possible</a:t>
                      </a:r>
                      <a:endParaRPr lang="en-GB" sz="1300" dirty="0"/>
                    </a:p>
                  </a:txBody>
                  <a:tcPr>
                    <a:lnL w="9525" cap="flat" cmpd="sng" algn="ctr">
                      <a:solidFill>
                        <a:schemeClr val="tx1"/>
                      </a:solidFill>
                      <a:prstDash val="solid"/>
                      <a:round/>
                      <a:headEnd type="none" w="med" len="med"/>
                      <a:tailEnd type="none" w="med" len="med"/>
                    </a:lnL>
                    <a:lnR>
                      <a:noFill/>
                    </a:lnR>
                    <a:lnT w="9525" cap="flat" cmpd="sng" algn="ctr">
                      <a:noFill/>
                    </a:lnT>
                    <a:lnB w="9525" cap="flat" cmpd="sng" algn="ctr">
                      <a:noFill/>
                    </a:lnB>
                  </a:tcPr>
                </a:tc>
                <a:extLst>
                  <a:ext uri="{0D108BD9-81ED-4DB2-BD59-A6C34878D82A}">
                    <a16:rowId xmlns:a16="http://schemas.microsoft.com/office/drawing/2014/main" val="2195536608"/>
                  </a:ext>
                </a:extLst>
              </a:tr>
            </a:tbl>
          </a:graphicData>
        </a:graphic>
      </p:graphicFrame>
    </p:spTree>
    <p:extLst>
      <p:ext uri="{BB962C8B-B14F-4D97-AF65-F5344CB8AC3E}">
        <p14:creationId xmlns:p14="http://schemas.microsoft.com/office/powerpoint/2010/main" val="3157804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E22E547-9B46-4135-A4B6-DF1983BE208F}"/>
              </a:ext>
            </a:extLst>
          </p:cNvPr>
          <p:cNvGraphicFramePr>
            <a:graphicFrameLocks noChangeAspect="1"/>
          </p:cNvGraphicFramePr>
          <p:nvPr>
            <p:custDataLst>
              <p:tags r:id="rId2"/>
            </p:custDataLst>
            <p:extLst>
              <p:ext uri="{D42A27DB-BD31-4B8C-83A1-F6EECF244321}">
                <p14:modId xmlns:p14="http://schemas.microsoft.com/office/powerpoint/2010/main" val="3982525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67"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7E8A62D-0E48-4F7A-8A2D-595866CD4B5B}"/>
              </a:ext>
            </a:extLst>
          </p:cNvPr>
          <p:cNvSpPr/>
          <p:nvPr>
            <p:custDataLst>
              <p:tags r:id="rId3"/>
            </p:custDataLst>
          </p:nvPr>
        </p:nvSpPr>
        <p:spPr>
          <a:xfrm>
            <a:off x="0" y="0"/>
            <a:ext cx="158750" cy="158750"/>
          </a:xfrm>
          <a:prstGeom prst="rect">
            <a:avLst/>
          </a:prstGeom>
          <a:solidFill>
            <a:schemeClr val="bg1"/>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400" kern="0" dirty="0">
              <a:solidFill>
                <a:schemeClr val="tx1"/>
              </a:solidFill>
              <a:latin typeface="Calibri" panose="020F0502020204030204" pitchFamily="34" charset="0"/>
              <a:ea typeface="+mj-ea"/>
              <a:cs typeface="+mj-cs"/>
              <a:sym typeface="Calibri" panose="020F0502020204030204" pitchFamily="34" charset="0"/>
            </a:endParaRPr>
          </a:p>
        </p:txBody>
      </p:sp>
      <p:sp>
        <p:nvSpPr>
          <p:cNvPr id="3" name="Content Placeholder 2">
            <a:extLst>
              <a:ext uri="{FF2B5EF4-FFF2-40B4-BE49-F238E27FC236}">
                <a16:creationId xmlns:a16="http://schemas.microsoft.com/office/drawing/2014/main" id="{43163C9F-5EBB-4AF5-AF8E-F7BFC666976E}"/>
              </a:ext>
            </a:extLst>
          </p:cNvPr>
          <p:cNvSpPr>
            <a:spLocks noGrp="1"/>
          </p:cNvSpPr>
          <p:nvPr>
            <p:ph idx="11"/>
          </p:nvPr>
        </p:nvSpPr>
        <p:spPr/>
        <p:txBody>
          <a:bodyPr/>
          <a:lstStyle/>
          <a:p>
            <a:pPr marL="0" indent="0">
              <a:buSzPct val="100000"/>
              <a:buNone/>
            </a:pPr>
            <a:r>
              <a:rPr lang="en-US" dirty="0"/>
              <a:t>Oliver Wyman COVID-19 Hub: Responding to Coronavirus</a:t>
            </a:r>
          </a:p>
          <a:p>
            <a:pPr marL="0" indent="0">
              <a:spcBef>
                <a:spcPts val="0"/>
              </a:spcBef>
              <a:buSzPct val="100000"/>
              <a:buNone/>
            </a:pPr>
            <a:r>
              <a:rPr lang="en-US" dirty="0">
                <a:hlinkClick r:id="rId7"/>
              </a:rPr>
              <a:t>https://www.oliverwyman.com/our-expertise/hubs/coronavirus.html</a:t>
            </a:r>
            <a:endParaRPr lang="en-US" dirty="0"/>
          </a:p>
          <a:p>
            <a:pPr>
              <a:buSzPct val="100000"/>
            </a:pPr>
            <a:endParaRPr lang="en-US" dirty="0"/>
          </a:p>
          <a:p>
            <a:pPr marL="0" indent="0">
              <a:buSzPct val="100000"/>
              <a:buNone/>
            </a:pPr>
            <a:r>
              <a:rPr lang="en-US" dirty="0"/>
              <a:t>How European Insurers Can Manage the Impact of COVID-19</a:t>
            </a:r>
          </a:p>
          <a:p>
            <a:pPr marL="0" indent="0">
              <a:spcBef>
                <a:spcPts val="0"/>
              </a:spcBef>
              <a:buSzPct val="100000"/>
              <a:buNone/>
            </a:pPr>
            <a:r>
              <a:rPr lang="en-US" dirty="0">
                <a:hlinkClick r:id="rId8"/>
              </a:rPr>
              <a:t>https://www.oliverwyman.com/our-expertise/insights/2020/mar/covid-19-european-insurance.html</a:t>
            </a:r>
            <a:r>
              <a:rPr lang="en-US" dirty="0"/>
              <a:t> </a:t>
            </a:r>
          </a:p>
          <a:p>
            <a:pPr>
              <a:buSzPct val="100000"/>
            </a:pPr>
            <a:endParaRPr lang="en-US" dirty="0"/>
          </a:p>
          <a:p>
            <a:pPr marL="0" indent="0">
              <a:buSzPct val="100000"/>
              <a:buNone/>
            </a:pPr>
            <a:r>
              <a:rPr lang="en-US" dirty="0"/>
              <a:t>Cyber Risk Grows as COVID-19 Spreads</a:t>
            </a:r>
          </a:p>
          <a:p>
            <a:pPr marL="0" indent="0">
              <a:spcBef>
                <a:spcPts val="0"/>
              </a:spcBef>
              <a:buSzPct val="100000"/>
              <a:buNone/>
            </a:pPr>
            <a:r>
              <a:rPr lang="en-US" dirty="0">
                <a:hlinkClick r:id="rId9"/>
              </a:rPr>
              <a:t>https://www.oliverwymanforum.com/cyber-risk/2020/mar/cyber-risk-grows-as-covid-19-spreads.html</a:t>
            </a:r>
            <a:r>
              <a:rPr lang="en-US" dirty="0"/>
              <a:t> </a:t>
            </a:r>
          </a:p>
          <a:p>
            <a:pPr>
              <a:buSzPct val="100000"/>
            </a:pPr>
            <a:endParaRPr lang="en-US" dirty="0"/>
          </a:p>
          <a:p>
            <a:pPr marL="0" indent="0">
              <a:buSzPct val="100000"/>
              <a:buNone/>
            </a:pPr>
            <a:r>
              <a:rPr lang="en-US" dirty="0"/>
              <a:t>How Insurance Risk Functions Should Respond to COVID-19</a:t>
            </a:r>
          </a:p>
          <a:p>
            <a:pPr marL="0" indent="0">
              <a:spcBef>
                <a:spcPts val="0"/>
              </a:spcBef>
              <a:buSzPct val="100000"/>
              <a:buNone/>
            </a:pPr>
            <a:r>
              <a:rPr lang="en-US" dirty="0">
                <a:hlinkClick r:id="rId10"/>
              </a:rPr>
              <a:t>https://www.oliverwyman.com/our-expertise/insights/2020/mar/covid-19--perspectives-for-insurance-risk‑functions.html</a:t>
            </a:r>
            <a:r>
              <a:rPr lang="en-US" dirty="0"/>
              <a:t> </a:t>
            </a:r>
          </a:p>
          <a:p>
            <a:pPr>
              <a:buSzPct val="100000"/>
            </a:pPr>
            <a:endParaRPr lang="en-US" dirty="0"/>
          </a:p>
          <a:p>
            <a:pPr marL="0" indent="0">
              <a:buSzPct val="100000"/>
              <a:buNone/>
            </a:pPr>
            <a:r>
              <a:rPr lang="en-US" dirty="0"/>
              <a:t>Benchmarking COVID-19 – An Actuarial Perspective</a:t>
            </a:r>
          </a:p>
          <a:p>
            <a:pPr marL="0" indent="0">
              <a:spcBef>
                <a:spcPts val="0"/>
              </a:spcBef>
              <a:buSzPct val="100000"/>
              <a:buNone/>
            </a:pPr>
            <a:r>
              <a:rPr lang="en-US" dirty="0">
                <a:hlinkClick r:id="rId11"/>
              </a:rPr>
              <a:t>https://www.oliverwyman.com/content/dam/oliverwyman/v2/publications/2020/March/benchmarking-covid19-an-actuarial-perspective.pdf</a:t>
            </a:r>
            <a:r>
              <a:rPr lang="en-US" dirty="0"/>
              <a:t> </a:t>
            </a:r>
          </a:p>
          <a:p>
            <a:pPr marL="0" indent="0">
              <a:buSzPct val="100000"/>
              <a:buNone/>
            </a:pPr>
            <a:endParaRPr lang="en-US" dirty="0"/>
          </a:p>
          <a:p>
            <a:pPr marL="0" indent="0">
              <a:buSzPct val="100000"/>
              <a:buNone/>
            </a:pPr>
            <a:r>
              <a:rPr lang="en-US" dirty="0"/>
              <a:t>COVID-19-Three Scenarios for Insurers (Celent Report)</a:t>
            </a:r>
          </a:p>
          <a:p>
            <a:pPr marL="0" indent="0">
              <a:buSzPct val="100000"/>
              <a:buNone/>
            </a:pPr>
            <a:r>
              <a:rPr lang="en-US" dirty="0">
                <a:hlinkClick r:id="rId12"/>
              </a:rPr>
              <a:t>https://www.celent.com/insights/755060517</a:t>
            </a:r>
            <a:r>
              <a:rPr lang="en-US" dirty="0"/>
              <a:t> </a:t>
            </a:r>
          </a:p>
          <a:p>
            <a:pPr>
              <a:buSzPct val="100000"/>
            </a:pPr>
            <a:endParaRPr lang="en-US" dirty="0"/>
          </a:p>
          <a:p>
            <a:endParaRPr lang="en-GB" dirty="0"/>
          </a:p>
        </p:txBody>
      </p:sp>
      <p:sp>
        <p:nvSpPr>
          <p:cNvPr id="7" name="Title 6">
            <a:extLst>
              <a:ext uri="{FF2B5EF4-FFF2-40B4-BE49-F238E27FC236}">
                <a16:creationId xmlns:a16="http://schemas.microsoft.com/office/drawing/2014/main" id="{D322762E-7713-4838-984F-2359BE1414A2}"/>
              </a:ext>
            </a:extLst>
          </p:cNvPr>
          <p:cNvSpPr>
            <a:spLocks noGrp="1"/>
          </p:cNvSpPr>
          <p:nvPr>
            <p:ph type="title"/>
          </p:nvPr>
        </p:nvSpPr>
        <p:spPr/>
        <p:txBody>
          <a:bodyPr/>
          <a:lstStyle/>
          <a:p>
            <a:r>
              <a:rPr lang="en-US" dirty="0"/>
              <a:t>APPENDIX a</a:t>
            </a:r>
            <a:br>
              <a:rPr lang="en-US" dirty="0"/>
            </a:br>
            <a:r>
              <a:rPr lang="en-US" sz="1400" cap="none" dirty="0">
                <a:latin typeface="+mn-lt"/>
              </a:rPr>
              <a:t>Additional resources from the Oliver Wyman Group and Celent</a:t>
            </a:r>
            <a:endParaRPr lang="en-GB" sz="1400" cap="none" dirty="0">
              <a:latin typeface="+mn-lt"/>
            </a:endParaRPr>
          </a:p>
        </p:txBody>
      </p:sp>
    </p:spTree>
    <p:extLst>
      <p:ext uri="{BB962C8B-B14F-4D97-AF65-F5344CB8AC3E}">
        <p14:creationId xmlns:p14="http://schemas.microsoft.com/office/powerpoint/2010/main" val="1946283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0E28E1-0CA8-42A5-9D27-B753719C25AC}"/>
              </a:ext>
            </a:extLst>
          </p:cNvPr>
          <p:cNvPicPr>
            <a:picLocks noChangeAspect="1"/>
          </p:cNvPicPr>
          <p:nvPr/>
        </p:nvPicPr>
        <p:blipFill>
          <a:blip r:embed="rId3"/>
          <a:stretch>
            <a:fillRect/>
          </a:stretch>
        </p:blipFill>
        <p:spPr>
          <a:xfrm>
            <a:off x="0" y="1372"/>
            <a:ext cx="9601200" cy="6855256"/>
          </a:xfrm>
          <a:prstGeom prst="rect">
            <a:avLst/>
          </a:prstGeom>
        </p:spPr>
      </p:pic>
      <p:sp>
        <p:nvSpPr>
          <p:cNvPr id="10" name="Rectangle 9">
            <a:extLst>
              <a:ext uri="{FF2B5EF4-FFF2-40B4-BE49-F238E27FC236}">
                <a16:creationId xmlns:a16="http://schemas.microsoft.com/office/drawing/2014/main" id="{A9A6D679-C1C9-4929-AD8D-570EAD084AF9}"/>
              </a:ext>
            </a:extLst>
          </p:cNvPr>
          <p:cNvSpPr/>
          <p:nvPr/>
        </p:nvSpPr>
        <p:spPr>
          <a:xfrm>
            <a:off x="6172200" y="-12537"/>
            <a:ext cx="3429000" cy="6870379"/>
          </a:xfrm>
          <a:prstGeom prst="rect">
            <a:avLst/>
          </a:prstGeom>
          <a:solidFill>
            <a:srgbClr val="FFBE00"/>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1500" b="1" kern="0" dirty="0">
              <a:solidFill>
                <a:schemeClr val="tx1"/>
              </a:solidFill>
              <a:latin typeface="+mj-lt"/>
            </a:endParaRPr>
          </a:p>
        </p:txBody>
      </p:sp>
      <p:grpSp>
        <p:nvGrpSpPr>
          <p:cNvPr id="6" name="Group 5">
            <a:extLst>
              <a:ext uri="{FF2B5EF4-FFF2-40B4-BE49-F238E27FC236}">
                <a16:creationId xmlns:a16="http://schemas.microsoft.com/office/drawing/2014/main" id="{64A4220B-AAC0-4C79-87DA-E9D81ABEE059}"/>
              </a:ext>
            </a:extLst>
          </p:cNvPr>
          <p:cNvGrpSpPr/>
          <p:nvPr/>
        </p:nvGrpSpPr>
        <p:grpSpPr>
          <a:xfrm>
            <a:off x="6809074" y="1986006"/>
            <a:ext cx="2015552" cy="2873293"/>
            <a:chOff x="6809074" y="2033372"/>
            <a:chExt cx="2015552" cy="2873293"/>
          </a:xfrm>
        </p:grpSpPr>
        <p:sp>
          <p:nvSpPr>
            <p:cNvPr id="2" name="Rectangle 1">
              <a:extLst>
                <a:ext uri="{FF2B5EF4-FFF2-40B4-BE49-F238E27FC236}">
                  <a16:creationId xmlns:a16="http://schemas.microsoft.com/office/drawing/2014/main" id="{7BC79E60-B65D-4D8D-A813-079578B69C75}"/>
                </a:ext>
              </a:extLst>
            </p:cNvPr>
            <p:cNvSpPr/>
            <p:nvPr/>
          </p:nvSpPr>
          <p:spPr>
            <a:xfrm>
              <a:off x="6809074" y="3983335"/>
              <a:ext cx="2015552" cy="923330"/>
            </a:xfrm>
            <a:prstGeom prst="rect">
              <a:avLst/>
            </a:prstGeom>
          </p:spPr>
          <p:txBody>
            <a:bodyPr wrap="none">
              <a:spAutoFit/>
            </a:bodyPr>
            <a:lstStyle/>
            <a:p>
              <a:pPr algn="ctr"/>
              <a:r>
                <a:rPr lang="en-US" b="1" dirty="0"/>
                <a:t>Contact</a:t>
              </a:r>
            </a:p>
            <a:p>
              <a:pPr algn="ctr"/>
              <a:r>
                <a:rPr lang="en-US" dirty="0"/>
                <a:t>Donald Light</a:t>
              </a:r>
            </a:p>
            <a:p>
              <a:pPr algn="ctr"/>
              <a:r>
                <a:rPr lang="en-US" dirty="0">
                  <a:hlinkClick r:id="rId4"/>
                </a:rPr>
                <a:t>dlight@celent.com</a:t>
              </a:r>
              <a:endParaRPr lang="en-GB" dirty="0"/>
            </a:p>
          </p:txBody>
        </p:sp>
        <p:sp>
          <p:nvSpPr>
            <p:cNvPr id="4" name="Rectangle 3">
              <a:extLst>
                <a:ext uri="{FF2B5EF4-FFF2-40B4-BE49-F238E27FC236}">
                  <a16:creationId xmlns:a16="http://schemas.microsoft.com/office/drawing/2014/main" id="{9F0E3F11-D8D9-458F-A351-F09DC77B4C46}"/>
                </a:ext>
              </a:extLst>
            </p:cNvPr>
            <p:cNvSpPr/>
            <p:nvPr/>
          </p:nvSpPr>
          <p:spPr>
            <a:xfrm>
              <a:off x="6931995" y="2033372"/>
              <a:ext cx="1769715" cy="1477328"/>
            </a:xfrm>
            <a:prstGeom prst="rect">
              <a:avLst/>
            </a:prstGeom>
          </p:spPr>
          <p:txBody>
            <a:bodyPr wrap="none" lIns="0" tIns="0" rIns="0" bIns="0">
              <a:spAutoFit/>
            </a:bodyPr>
            <a:lstStyle/>
            <a:p>
              <a:pPr algn="ctr"/>
              <a:r>
                <a:rPr lang="en-US" sz="3200" b="1" kern="0" dirty="0">
                  <a:latin typeface="+mj-lt"/>
                </a:rPr>
                <a:t>Questions</a:t>
              </a:r>
            </a:p>
            <a:p>
              <a:pPr algn="ctr"/>
              <a:r>
                <a:rPr lang="en-US" sz="3200" b="1" kern="0" dirty="0">
                  <a:latin typeface="+mj-lt"/>
                </a:rPr>
                <a:t>&amp;</a:t>
              </a:r>
            </a:p>
            <a:p>
              <a:pPr algn="ctr"/>
              <a:r>
                <a:rPr lang="en-US" sz="3200" b="1" kern="0" dirty="0">
                  <a:latin typeface="+mj-lt"/>
                </a:rPr>
                <a:t>Comments</a:t>
              </a:r>
            </a:p>
          </p:txBody>
        </p:sp>
      </p:grpSp>
    </p:spTree>
    <p:extLst>
      <p:ext uri="{BB962C8B-B14F-4D97-AF65-F5344CB8AC3E}">
        <p14:creationId xmlns:p14="http://schemas.microsoft.com/office/powerpoint/2010/main" val="2272639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4301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7DCDA8A-3AFF-4217-8D48-CF1D4B613987}"/>
              </a:ext>
            </a:extLst>
          </p:cNvPr>
          <p:cNvGraphicFramePr>
            <a:graphicFrameLocks noChangeAspect="1"/>
          </p:cNvGraphicFramePr>
          <p:nvPr>
            <p:custDataLst>
              <p:tags r:id="rId2"/>
            </p:custDataLst>
            <p:extLst>
              <p:ext uri="{D42A27DB-BD31-4B8C-83A1-F6EECF244321}">
                <p14:modId xmlns:p14="http://schemas.microsoft.com/office/powerpoint/2010/main" val="36600098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16"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813EC3D-E91C-4920-8763-9A4072094F59}"/>
              </a:ext>
            </a:extLst>
          </p:cNvPr>
          <p:cNvSpPr/>
          <p:nvPr>
            <p:custDataLst>
              <p:tags r:id="rId3"/>
            </p:custDataLst>
          </p:nvPr>
        </p:nvSpPr>
        <p:spPr>
          <a:xfrm>
            <a:off x="0" y="0"/>
            <a:ext cx="158750" cy="158750"/>
          </a:xfrm>
          <a:prstGeom prst="rect">
            <a:avLst/>
          </a:prstGeom>
          <a:solidFill>
            <a:schemeClr val="bg1"/>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2000" kern="0" dirty="0">
              <a:solidFill>
                <a:schemeClr val="tx1"/>
              </a:solidFill>
              <a:latin typeface="Oswald Bold" panose="00000800000000000000" pitchFamily="2" charset="0"/>
              <a:ea typeface="+mj-ea"/>
              <a:cs typeface="+mj-cs"/>
              <a:sym typeface="Oswald Bold" panose="00000800000000000000" pitchFamily="2" charset="0"/>
            </a:endParaRPr>
          </a:p>
        </p:txBody>
      </p:sp>
      <p:sp>
        <p:nvSpPr>
          <p:cNvPr id="2" name="Title 1">
            <a:extLst>
              <a:ext uri="{FF2B5EF4-FFF2-40B4-BE49-F238E27FC236}">
                <a16:creationId xmlns:a16="http://schemas.microsoft.com/office/drawing/2014/main" id="{60E6ACB2-BD1C-4E5D-AA84-494043F852B5}"/>
              </a:ext>
            </a:extLst>
          </p:cNvPr>
          <p:cNvSpPr>
            <a:spLocks noGrp="1"/>
          </p:cNvSpPr>
          <p:nvPr>
            <p:ph type="title"/>
          </p:nvPr>
        </p:nvSpPr>
        <p:spPr/>
        <p:txBody>
          <a:bodyPr/>
          <a:lstStyle/>
          <a:p>
            <a:r>
              <a:rPr lang="en-GB" dirty="0"/>
              <a:t>STATEMENT OF SCOPE</a:t>
            </a:r>
          </a:p>
        </p:txBody>
      </p:sp>
      <p:sp>
        <p:nvSpPr>
          <p:cNvPr id="9" name="Text Placeholder 8">
            <a:extLst>
              <a:ext uri="{FF2B5EF4-FFF2-40B4-BE49-F238E27FC236}">
                <a16:creationId xmlns:a16="http://schemas.microsoft.com/office/drawing/2014/main" id="{D3E48676-EA10-4A22-8563-9C83A044D0BF}"/>
              </a:ext>
            </a:extLst>
          </p:cNvPr>
          <p:cNvSpPr>
            <a:spLocks noGrp="1"/>
          </p:cNvSpPr>
          <p:nvPr>
            <p:ph type="body" idx="10"/>
          </p:nvPr>
        </p:nvSpPr>
        <p:spPr/>
        <p:txBody>
          <a:bodyPr/>
          <a:lstStyle/>
          <a:p>
            <a:endParaRPr lang="en-GB" dirty="0"/>
          </a:p>
        </p:txBody>
      </p:sp>
      <p:sp>
        <p:nvSpPr>
          <p:cNvPr id="12" name="Text Placeholder 11">
            <a:extLst>
              <a:ext uri="{FF2B5EF4-FFF2-40B4-BE49-F238E27FC236}">
                <a16:creationId xmlns:a16="http://schemas.microsoft.com/office/drawing/2014/main" id="{1F1CC8D6-254C-4527-90A5-142503BF13AF}"/>
              </a:ext>
            </a:extLst>
          </p:cNvPr>
          <p:cNvSpPr>
            <a:spLocks noGrp="1"/>
          </p:cNvSpPr>
          <p:nvPr>
            <p:ph type="body" sz="quarter" idx="13"/>
          </p:nvPr>
        </p:nvSpPr>
        <p:spPr/>
        <p:txBody>
          <a:bodyPr/>
          <a:lstStyle/>
          <a:p>
            <a:endParaRPr lang="en-GB" dirty="0"/>
          </a:p>
        </p:txBody>
      </p:sp>
      <p:pic>
        <p:nvPicPr>
          <p:cNvPr id="7" name="Picture 6">
            <a:extLst>
              <a:ext uri="{FF2B5EF4-FFF2-40B4-BE49-F238E27FC236}">
                <a16:creationId xmlns:a16="http://schemas.microsoft.com/office/drawing/2014/main" id="{DEFBC1E6-4A6B-442E-8BAD-FF7981723BE1}"/>
              </a:ext>
            </a:extLst>
          </p:cNvPr>
          <p:cNvPicPr>
            <a:picLocks noChangeAspect="1"/>
          </p:cNvPicPr>
          <p:nvPr/>
        </p:nvPicPr>
        <p:blipFill rotWithShape="1">
          <a:blip r:embed="rId7"/>
          <a:srcRect l="4889" t="27612" b="32398"/>
          <a:stretch/>
        </p:blipFill>
        <p:spPr>
          <a:xfrm>
            <a:off x="0" y="1406605"/>
            <a:ext cx="9601200" cy="2692159"/>
          </a:xfrm>
          <a:prstGeom prst="rect">
            <a:avLst/>
          </a:prstGeom>
        </p:spPr>
      </p:pic>
      <p:sp>
        <p:nvSpPr>
          <p:cNvPr id="8" name="Rectangle 7">
            <a:extLst>
              <a:ext uri="{FF2B5EF4-FFF2-40B4-BE49-F238E27FC236}">
                <a16:creationId xmlns:a16="http://schemas.microsoft.com/office/drawing/2014/main" id="{B6AF56BB-63DD-4E7B-B22E-E9675A537ADD}"/>
              </a:ext>
            </a:extLst>
          </p:cNvPr>
          <p:cNvSpPr/>
          <p:nvPr/>
        </p:nvSpPr>
        <p:spPr>
          <a:xfrm>
            <a:off x="457200" y="4367306"/>
            <a:ext cx="4114800" cy="1661993"/>
          </a:xfrm>
          <a:prstGeom prst="rect">
            <a:avLst/>
          </a:prstGeom>
        </p:spPr>
        <p:txBody>
          <a:bodyPr wrap="square" lIns="0" tIns="0" rIns="0" bIns="0">
            <a:spAutoFit/>
          </a:bodyPr>
          <a:lstStyle/>
          <a:p>
            <a:pPr>
              <a:spcBef>
                <a:spcPts val="600"/>
              </a:spcBef>
              <a:buSzPct val="100000"/>
            </a:pPr>
            <a:r>
              <a:rPr lang="en-US" sz="1400" dirty="0"/>
              <a:t>This is a webinar about the potential impact of COVID-19 on the economy, the Property &amp; Casualty insurance industry, and technology spending within that industry</a:t>
            </a:r>
          </a:p>
          <a:p>
            <a:pPr>
              <a:spcBef>
                <a:spcPts val="600"/>
              </a:spcBef>
              <a:buSzPct val="100000"/>
            </a:pPr>
            <a:r>
              <a:rPr lang="en-US" sz="1400" dirty="0"/>
              <a:t>The scope of the webinar is focused on the United States</a:t>
            </a:r>
          </a:p>
          <a:p>
            <a:pPr marL="180000" indent="-180000">
              <a:spcBef>
                <a:spcPts val="600"/>
              </a:spcBef>
              <a:buSzPct val="100000"/>
              <a:buFont typeface="Arial" panose="020B0604020202020204" pitchFamily="34" charset="0"/>
              <a:buChar char="•"/>
            </a:pPr>
            <a:r>
              <a:rPr lang="en-US" sz="1400" dirty="0"/>
              <a:t>Viewers should see no implications nor draw any conclusions from this webinar regarding any other geography or other insurance sector</a:t>
            </a:r>
          </a:p>
        </p:txBody>
      </p:sp>
      <p:sp>
        <p:nvSpPr>
          <p:cNvPr id="13" name="Rectangle 12">
            <a:extLst>
              <a:ext uri="{FF2B5EF4-FFF2-40B4-BE49-F238E27FC236}">
                <a16:creationId xmlns:a16="http://schemas.microsoft.com/office/drawing/2014/main" id="{F59A8DB7-FC91-4E51-8B10-4E76E7948217}"/>
              </a:ext>
            </a:extLst>
          </p:cNvPr>
          <p:cNvSpPr/>
          <p:nvPr/>
        </p:nvSpPr>
        <p:spPr>
          <a:xfrm>
            <a:off x="5029200" y="4367306"/>
            <a:ext cx="4114800" cy="1585049"/>
          </a:xfrm>
          <a:prstGeom prst="rect">
            <a:avLst/>
          </a:prstGeom>
        </p:spPr>
        <p:txBody>
          <a:bodyPr wrap="square" lIns="0" tIns="0" rIns="0" bIns="0">
            <a:spAutoFit/>
          </a:bodyPr>
          <a:lstStyle/>
          <a:p>
            <a:pPr>
              <a:spcBef>
                <a:spcPts val="600"/>
              </a:spcBef>
              <a:buSzPct val="100000"/>
            </a:pPr>
            <a:r>
              <a:rPr lang="en-US" sz="1400" dirty="0"/>
              <a:t>I am a technology analyst covering the P&amp;C industry in North America. I am not an economist, and I am certainly not an epidemiologist. </a:t>
            </a:r>
          </a:p>
          <a:p>
            <a:pPr>
              <a:spcBef>
                <a:spcPts val="600"/>
              </a:spcBef>
              <a:buSzPct val="100000"/>
            </a:pPr>
            <a:r>
              <a:rPr lang="en-US" sz="1400" dirty="0"/>
              <a:t>However, understanding the outlook for technology spending by P&amp;C insurers, requires a point of view on COVID-19’s impact on the economy, and the impact of changes in the economy on the P&amp;C industry.</a:t>
            </a:r>
          </a:p>
        </p:txBody>
      </p:sp>
      <p:sp>
        <p:nvSpPr>
          <p:cNvPr id="14" name="Rectangle 13">
            <a:extLst>
              <a:ext uri="{FF2B5EF4-FFF2-40B4-BE49-F238E27FC236}">
                <a16:creationId xmlns:a16="http://schemas.microsoft.com/office/drawing/2014/main" id="{9F4F9468-1B08-4D09-A507-F0E05EFC4882}"/>
              </a:ext>
            </a:extLst>
          </p:cNvPr>
          <p:cNvSpPr/>
          <p:nvPr/>
        </p:nvSpPr>
        <p:spPr>
          <a:xfrm>
            <a:off x="4756773" y="6220897"/>
            <a:ext cx="4387227" cy="184666"/>
          </a:xfrm>
          <a:prstGeom prst="rect">
            <a:avLst/>
          </a:prstGeom>
        </p:spPr>
        <p:txBody>
          <a:bodyPr wrap="none" lIns="0" tIns="0" rIns="0" bIns="0">
            <a:spAutoFit/>
          </a:bodyPr>
          <a:lstStyle/>
          <a:p>
            <a:pPr algn="r">
              <a:spcBef>
                <a:spcPts val="600"/>
              </a:spcBef>
              <a:buSzPct val="100000"/>
            </a:pPr>
            <a:r>
              <a:rPr lang="en-US" sz="1200" b="1" i="1" spc="-20" dirty="0"/>
              <a:t>See Appendix for additional resources from the Oliver Wyman Group</a:t>
            </a:r>
          </a:p>
        </p:txBody>
      </p:sp>
    </p:spTree>
    <p:extLst>
      <p:ext uri="{BB962C8B-B14F-4D97-AF65-F5344CB8AC3E}">
        <p14:creationId xmlns:p14="http://schemas.microsoft.com/office/powerpoint/2010/main" val="3936255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36E3F1D-94F1-4617-A968-84BE8048DBB5}"/>
              </a:ext>
            </a:extLst>
          </p:cNvPr>
          <p:cNvGraphicFramePr>
            <a:graphicFrameLocks noChangeAspect="1"/>
          </p:cNvGraphicFramePr>
          <p:nvPr>
            <p:custDataLst>
              <p:tags r:id="rId2"/>
            </p:custDataLst>
            <p:extLst>
              <p:ext uri="{D42A27DB-BD31-4B8C-83A1-F6EECF244321}">
                <p14:modId xmlns:p14="http://schemas.microsoft.com/office/powerpoint/2010/main" val="11763834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43"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A3C92B5B-0CC1-40DF-8E70-BB63121B2242}"/>
              </a:ext>
            </a:extLst>
          </p:cNvPr>
          <p:cNvSpPr/>
          <p:nvPr>
            <p:custDataLst>
              <p:tags r:id="rId3"/>
            </p:custDataLst>
          </p:nvPr>
        </p:nvSpPr>
        <p:spPr>
          <a:xfrm>
            <a:off x="0" y="0"/>
            <a:ext cx="158750" cy="158750"/>
          </a:xfrm>
          <a:prstGeom prst="rect">
            <a:avLst/>
          </a:prstGeom>
          <a:solidFill>
            <a:schemeClr val="bg1"/>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000" kern="0" dirty="0">
              <a:solidFill>
                <a:schemeClr val="tx1"/>
              </a:solidFill>
              <a:latin typeface="Oswald Bold" panose="00000800000000000000" pitchFamily="2" charset="0"/>
              <a:ea typeface="+mj-ea"/>
              <a:cs typeface="+mj-cs"/>
              <a:sym typeface="Oswald Bold" panose="00000800000000000000" pitchFamily="2" charset="0"/>
            </a:endParaRPr>
          </a:p>
        </p:txBody>
      </p:sp>
      <p:sp>
        <p:nvSpPr>
          <p:cNvPr id="29" name="Rectangle 28">
            <a:extLst>
              <a:ext uri="{FF2B5EF4-FFF2-40B4-BE49-F238E27FC236}">
                <a16:creationId xmlns:a16="http://schemas.microsoft.com/office/drawing/2014/main" id="{AE81449E-4BA0-40CD-99CB-60E87C07EC03}"/>
              </a:ext>
            </a:extLst>
          </p:cNvPr>
          <p:cNvSpPr/>
          <p:nvPr/>
        </p:nvSpPr>
        <p:spPr>
          <a:xfrm>
            <a:off x="6757059" y="1520539"/>
            <a:ext cx="2830286" cy="3583161"/>
          </a:xfrm>
          <a:prstGeom prst="rect">
            <a:avLst/>
          </a:prstGeom>
          <a:solidFill>
            <a:srgbClr val="FFBE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US" sz="1200" kern="0" dirty="0">
              <a:solidFill>
                <a:schemeClr val="tx1"/>
              </a:solidFill>
            </a:endParaRPr>
          </a:p>
        </p:txBody>
      </p:sp>
      <p:sp>
        <p:nvSpPr>
          <p:cNvPr id="7" name="Title 6">
            <a:extLst>
              <a:ext uri="{FF2B5EF4-FFF2-40B4-BE49-F238E27FC236}">
                <a16:creationId xmlns:a16="http://schemas.microsoft.com/office/drawing/2014/main" id="{CEC6BD6A-14A3-4545-89D7-351829B545E1}"/>
              </a:ext>
            </a:extLst>
          </p:cNvPr>
          <p:cNvSpPr>
            <a:spLocks noGrp="1"/>
          </p:cNvSpPr>
          <p:nvPr>
            <p:ph type="title"/>
          </p:nvPr>
        </p:nvSpPr>
        <p:spPr/>
        <p:txBody>
          <a:bodyPr/>
          <a:lstStyle/>
          <a:p>
            <a:r>
              <a:rPr lang="en-US" dirty="0"/>
              <a:t>covid-19 IN THE UNITED STATES</a:t>
            </a:r>
            <a:endParaRPr lang="en-GB" dirty="0"/>
          </a:p>
        </p:txBody>
      </p:sp>
      <p:sp>
        <p:nvSpPr>
          <p:cNvPr id="10" name="Footnote">
            <a:extLst>
              <a:ext uri="{FF2B5EF4-FFF2-40B4-BE49-F238E27FC236}">
                <a16:creationId xmlns:a16="http://schemas.microsoft.com/office/drawing/2014/main" id="{60C59376-965A-420D-A36E-1BDFD4481EFC}"/>
              </a:ext>
            </a:extLst>
          </p:cNvPr>
          <p:cNvSpPr/>
          <p:nvPr/>
        </p:nvSpPr>
        <p:spPr>
          <a:xfrm>
            <a:off x="457200" y="6278562"/>
            <a:ext cx="8686800" cy="122238"/>
          </a:xfrm>
          <a:prstGeom prst="rect">
            <a:avLst/>
          </a:prstGeom>
        </p:spPr>
        <p:txBody>
          <a:bodyPr vert="horz" lIns="0" tIns="0" rIns="0" bIns="0" rtlCol="0" anchor="b" anchorCtr="0">
            <a:spAutoFit/>
          </a:bodyPr>
          <a:lstStyle/>
          <a:p>
            <a:r>
              <a:rPr lang="en-US" sz="800" kern="0" dirty="0"/>
              <a:t>Source: CDC March 26, 2020 update  </a:t>
            </a:r>
            <a:r>
              <a:rPr lang="en-US" sz="800" kern="0" dirty="0">
                <a:hlinkClick r:id="rId7"/>
              </a:rPr>
              <a:t>https://www.cdc.gov/coronavirus/2019-ncov/cases-updates/cases-in-us.html</a:t>
            </a:r>
            <a:endParaRPr lang="en-GB" sz="800" kern="0" dirty="0"/>
          </a:p>
        </p:txBody>
      </p:sp>
      <p:sp>
        <p:nvSpPr>
          <p:cNvPr id="18" name="Rectangle 17">
            <a:extLst>
              <a:ext uri="{FF2B5EF4-FFF2-40B4-BE49-F238E27FC236}">
                <a16:creationId xmlns:a16="http://schemas.microsoft.com/office/drawing/2014/main" id="{AEEA3922-4E93-4D4F-B3F2-BDC3F363E4E4}"/>
              </a:ext>
            </a:extLst>
          </p:cNvPr>
          <p:cNvSpPr/>
          <p:nvPr/>
        </p:nvSpPr>
        <p:spPr>
          <a:xfrm>
            <a:off x="457200" y="1397000"/>
            <a:ext cx="6045566" cy="246221"/>
          </a:xfrm>
          <a:prstGeom prst="rect">
            <a:avLst/>
          </a:prstGeom>
        </p:spPr>
        <p:txBody>
          <a:bodyPr wrap="none" lIns="0" tIns="0" rIns="0" bIns="0">
            <a:spAutoFit/>
          </a:bodyPr>
          <a:lstStyle/>
          <a:p>
            <a:r>
              <a:rPr lang="en-US" sz="1600" b="1" spc="-20" dirty="0"/>
              <a:t>As of March 30, the US government’s Center for Disease Control reported</a:t>
            </a:r>
          </a:p>
        </p:txBody>
      </p:sp>
      <p:grpSp>
        <p:nvGrpSpPr>
          <p:cNvPr id="28" name="Group 27">
            <a:extLst>
              <a:ext uri="{FF2B5EF4-FFF2-40B4-BE49-F238E27FC236}">
                <a16:creationId xmlns:a16="http://schemas.microsoft.com/office/drawing/2014/main" id="{907B358D-E764-4E17-85AA-376E9375A345}"/>
              </a:ext>
            </a:extLst>
          </p:cNvPr>
          <p:cNvGrpSpPr/>
          <p:nvPr/>
        </p:nvGrpSpPr>
        <p:grpSpPr>
          <a:xfrm>
            <a:off x="7073731" y="2129164"/>
            <a:ext cx="1360950" cy="769740"/>
            <a:chOff x="7007757" y="2018324"/>
            <a:chExt cx="1360950" cy="769740"/>
          </a:xfrm>
        </p:grpSpPr>
        <p:sp>
          <p:nvSpPr>
            <p:cNvPr id="20" name="Rectangle 19">
              <a:extLst>
                <a:ext uri="{FF2B5EF4-FFF2-40B4-BE49-F238E27FC236}">
                  <a16:creationId xmlns:a16="http://schemas.microsoft.com/office/drawing/2014/main" id="{D51785C3-59A4-4849-8DFB-7CB3DC0B03D3}"/>
                </a:ext>
              </a:extLst>
            </p:cNvPr>
            <p:cNvSpPr/>
            <p:nvPr/>
          </p:nvSpPr>
          <p:spPr>
            <a:xfrm>
              <a:off x="7007757" y="2295621"/>
              <a:ext cx="1360950" cy="492443"/>
            </a:xfrm>
            <a:prstGeom prst="rect">
              <a:avLst/>
            </a:prstGeom>
          </p:spPr>
          <p:txBody>
            <a:bodyPr wrap="none" lIns="0" tIns="0" rIns="0" bIns="0">
              <a:spAutoFit/>
            </a:bodyPr>
            <a:lstStyle/>
            <a:p>
              <a:r>
                <a:rPr lang="en-US" sz="3200" dirty="0">
                  <a:latin typeface="+mj-lt"/>
                </a:rPr>
                <a:t>140,904</a:t>
              </a:r>
              <a:endParaRPr lang="en-GB" sz="3200" dirty="0">
                <a:latin typeface="+mj-lt"/>
              </a:endParaRPr>
            </a:p>
          </p:txBody>
        </p:sp>
        <p:sp>
          <p:nvSpPr>
            <p:cNvPr id="23" name="TextBox 22">
              <a:extLst>
                <a:ext uri="{FF2B5EF4-FFF2-40B4-BE49-F238E27FC236}">
                  <a16:creationId xmlns:a16="http://schemas.microsoft.com/office/drawing/2014/main" id="{76E9FB39-B6BC-45B4-B44E-1D2FC91BDD53}"/>
                </a:ext>
              </a:extLst>
            </p:cNvPr>
            <p:cNvSpPr txBox="1"/>
            <p:nvPr/>
          </p:nvSpPr>
          <p:spPr>
            <a:xfrm>
              <a:off x="7007757" y="2018324"/>
              <a:ext cx="804707" cy="215444"/>
            </a:xfrm>
            <a:prstGeom prst="rect">
              <a:avLst/>
            </a:prstGeom>
            <a:noFill/>
          </p:spPr>
          <p:txBody>
            <a:bodyPr wrap="none" lIns="0" tIns="0" rIns="0" bIns="0" rtlCol="0">
              <a:spAutoFit/>
            </a:bodyPr>
            <a:lstStyle/>
            <a:p>
              <a:pPr algn="l"/>
              <a:r>
                <a:rPr lang="en-GB" sz="1400" kern="0" dirty="0"/>
                <a:t>Total cases</a:t>
              </a:r>
            </a:p>
          </p:txBody>
        </p:sp>
      </p:grpSp>
      <p:grpSp>
        <p:nvGrpSpPr>
          <p:cNvPr id="27" name="Group 26">
            <a:extLst>
              <a:ext uri="{FF2B5EF4-FFF2-40B4-BE49-F238E27FC236}">
                <a16:creationId xmlns:a16="http://schemas.microsoft.com/office/drawing/2014/main" id="{BBF89A1A-2434-4E70-9330-55029EA53409}"/>
              </a:ext>
            </a:extLst>
          </p:cNvPr>
          <p:cNvGrpSpPr/>
          <p:nvPr/>
        </p:nvGrpSpPr>
        <p:grpSpPr>
          <a:xfrm>
            <a:off x="7073730" y="3241842"/>
            <a:ext cx="958597" cy="717359"/>
            <a:chOff x="7007756" y="3094745"/>
            <a:chExt cx="958597" cy="717359"/>
          </a:xfrm>
        </p:grpSpPr>
        <p:sp>
          <p:nvSpPr>
            <p:cNvPr id="22" name="Rectangle 21">
              <a:extLst>
                <a:ext uri="{FF2B5EF4-FFF2-40B4-BE49-F238E27FC236}">
                  <a16:creationId xmlns:a16="http://schemas.microsoft.com/office/drawing/2014/main" id="{BFBA154C-D930-4FBB-A38D-016C06F5E6B9}"/>
                </a:ext>
              </a:extLst>
            </p:cNvPr>
            <p:cNvSpPr/>
            <p:nvPr/>
          </p:nvSpPr>
          <p:spPr>
            <a:xfrm>
              <a:off x="7007757" y="3319661"/>
              <a:ext cx="958596" cy="492443"/>
            </a:xfrm>
            <a:prstGeom prst="rect">
              <a:avLst/>
            </a:prstGeom>
          </p:spPr>
          <p:txBody>
            <a:bodyPr wrap="none" lIns="0" tIns="0" rIns="0" bIns="0">
              <a:spAutoFit/>
            </a:bodyPr>
            <a:lstStyle/>
            <a:p>
              <a:r>
                <a:rPr lang="en-US" sz="3200" dirty="0">
                  <a:latin typeface="+mj-lt"/>
                </a:rPr>
                <a:t>2,405</a:t>
              </a:r>
              <a:endParaRPr lang="en-GB" sz="3200" dirty="0">
                <a:latin typeface="+mj-lt"/>
              </a:endParaRPr>
            </a:p>
          </p:txBody>
        </p:sp>
        <p:sp>
          <p:nvSpPr>
            <p:cNvPr id="24" name="TextBox 23">
              <a:extLst>
                <a:ext uri="{FF2B5EF4-FFF2-40B4-BE49-F238E27FC236}">
                  <a16:creationId xmlns:a16="http://schemas.microsoft.com/office/drawing/2014/main" id="{A07616A0-21B0-46F1-BAFF-CAE9958955C5}"/>
                </a:ext>
              </a:extLst>
            </p:cNvPr>
            <p:cNvSpPr txBox="1"/>
            <p:nvPr/>
          </p:nvSpPr>
          <p:spPr>
            <a:xfrm>
              <a:off x="7007756" y="3094745"/>
              <a:ext cx="908903" cy="215444"/>
            </a:xfrm>
            <a:prstGeom prst="rect">
              <a:avLst/>
            </a:prstGeom>
            <a:noFill/>
          </p:spPr>
          <p:txBody>
            <a:bodyPr wrap="none" lIns="0" tIns="0" rIns="0" bIns="0" rtlCol="0">
              <a:spAutoFit/>
            </a:bodyPr>
            <a:lstStyle/>
            <a:p>
              <a:pPr algn="l"/>
              <a:r>
                <a:rPr lang="en-GB" sz="1400" kern="0" dirty="0"/>
                <a:t>Total deaths</a:t>
              </a:r>
            </a:p>
          </p:txBody>
        </p:sp>
      </p:grpSp>
      <p:sp>
        <p:nvSpPr>
          <p:cNvPr id="26" name="Rectangle 25">
            <a:extLst>
              <a:ext uri="{FF2B5EF4-FFF2-40B4-BE49-F238E27FC236}">
                <a16:creationId xmlns:a16="http://schemas.microsoft.com/office/drawing/2014/main" id="{63ED0C64-6802-498A-BBD2-DFE5C979CE3D}"/>
              </a:ext>
            </a:extLst>
          </p:cNvPr>
          <p:cNvSpPr/>
          <p:nvPr/>
        </p:nvSpPr>
        <p:spPr>
          <a:xfrm>
            <a:off x="7073731" y="4302138"/>
            <a:ext cx="2136244" cy="430887"/>
          </a:xfrm>
          <a:prstGeom prst="rect">
            <a:avLst/>
          </a:prstGeom>
        </p:spPr>
        <p:txBody>
          <a:bodyPr wrap="square" lIns="0" tIns="0" rIns="0" bIns="0">
            <a:spAutoFit/>
          </a:bodyPr>
          <a:lstStyle/>
          <a:p>
            <a:r>
              <a:rPr lang="en-US" sz="1400" dirty="0"/>
              <a:t>All states and other jurisdictions reporting cases</a:t>
            </a:r>
          </a:p>
        </p:txBody>
      </p:sp>
      <p:pic>
        <p:nvPicPr>
          <p:cNvPr id="2" name="Picture 1">
            <a:extLst>
              <a:ext uri="{FF2B5EF4-FFF2-40B4-BE49-F238E27FC236}">
                <a16:creationId xmlns:a16="http://schemas.microsoft.com/office/drawing/2014/main" id="{4D8D3FBA-6D87-4ED3-8F7E-602B31CD707E}"/>
              </a:ext>
            </a:extLst>
          </p:cNvPr>
          <p:cNvPicPr>
            <a:picLocks noChangeAspect="1"/>
          </p:cNvPicPr>
          <p:nvPr/>
        </p:nvPicPr>
        <p:blipFill>
          <a:blip r:embed="rId8"/>
          <a:stretch>
            <a:fillRect/>
          </a:stretch>
        </p:blipFill>
        <p:spPr>
          <a:xfrm>
            <a:off x="392681" y="1921543"/>
            <a:ext cx="6278829" cy="3287765"/>
          </a:xfrm>
          <a:prstGeom prst="rect">
            <a:avLst/>
          </a:prstGeom>
        </p:spPr>
      </p:pic>
    </p:spTree>
    <p:extLst>
      <p:ext uri="{BB962C8B-B14F-4D97-AF65-F5344CB8AC3E}">
        <p14:creationId xmlns:p14="http://schemas.microsoft.com/office/powerpoint/2010/main" val="98461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ct 29" hidden="1">
            <a:extLst>
              <a:ext uri="{FF2B5EF4-FFF2-40B4-BE49-F238E27FC236}">
                <a16:creationId xmlns:a16="http://schemas.microsoft.com/office/drawing/2014/main" id="{FBC2E99B-25CE-48B8-8277-F101D57B7A03}"/>
              </a:ext>
            </a:extLst>
          </p:cNvPr>
          <p:cNvGraphicFramePr>
            <a:graphicFrameLocks noChangeAspect="1"/>
          </p:cNvGraphicFramePr>
          <p:nvPr>
            <p:custDataLst>
              <p:tags r:id="rId2"/>
            </p:custDataLst>
            <p:extLst>
              <p:ext uri="{D42A27DB-BD31-4B8C-83A1-F6EECF244321}">
                <p14:modId xmlns:p14="http://schemas.microsoft.com/office/powerpoint/2010/main" val="3568927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85"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6" name="Rectangle 45" hidden="1">
            <a:extLst>
              <a:ext uri="{FF2B5EF4-FFF2-40B4-BE49-F238E27FC236}">
                <a16:creationId xmlns:a16="http://schemas.microsoft.com/office/drawing/2014/main" id="{FB7B15FF-6A0A-4FEA-B130-963315219F54}"/>
              </a:ext>
            </a:extLst>
          </p:cNvPr>
          <p:cNvSpPr/>
          <p:nvPr>
            <p:custDataLst>
              <p:tags r:id="rId3"/>
            </p:custDataLst>
          </p:nvPr>
        </p:nvSpPr>
        <p:spPr>
          <a:xfrm>
            <a:off x="0" y="0"/>
            <a:ext cx="158750" cy="158750"/>
          </a:xfrm>
          <a:prstGeom prst="rect">
            <a:avLst/>
          </a:prstGeom>
          <a:solidFill>
            <a:schemeClr val="bg1"/>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000" kern="0" dirty="0">
              <a:solidFill>
                <a:schemeClr val="tx1"/>
              </a:solidFill>
              <a:latin typeface="Oswald Bold" panose="00000800000000000000" pitchFamily="2" charset="0"/>
              <a:ea typeface="+mj-ea"/>
              <a:cs typeface="+mj-cs"/>
              <a:sym typeface="Oswald Bold" panose="00000800000000000000" pitchFamily="2" charset="0"/>
            </a:endParaRPr>
          </a:p>
        </p:txBody>
      </p:sp>
      <p:sp>
        <p:nvSpPr>
          <p:cNvPr id="2" name="Title 1">
            <a:extLst>
              <a:ext uri="{FF2B5EF4-FFF2-40B4-BE49-F238E27FC236}">
                <a16:creationId xmlns:a16="http://schemas.microsoft.com/office/drawing/2014/main" id="{4926EFEB-2A29-47C0-8FDC-3798746ED470}"/>
              </a:ext>
            </a:extLst>
          </p:cNvPr>
          <p:cNvSpPr>
            <a:spLocks noGrp="1"/>
          </p:cNvSpPr>
          <p:nvPr>
            <p:ph type="title"/>
          </p:nvPr>
        </p:nvSpPr>
        <p:spPr/>
        <p:txBody>
          <a:bodyPr/>
          <a:lstStyle/>
          <a:p>
            <a:r>
              <a:rPr lang="en-US" dirty="0"/>
              <a:t>COVID-19 HAS CREATED A CHAIN WITH THREE links</a:t>
            </a:r>
            <a:br>
              <a:rPr lang="en-US" dirty="0"/>
            </a:br>
            <a:r>
              <a:rPr lang="en-US" dirty="0"/>
              <a:t>IT’S ALL ABOUT IMPACT</a:t>
            </a:r>
            <a:endParaRPr lang="en-GB" dirty="0"/>
          </a:p>
        </p:txBody>
      </p:sp>
      <p:grpSp>
        <p:nvGrpSpPr>
          <p:cNvPr id="32" name="Group 31">
            <a:extLst>
              <a:ext uri="{FF2B5EF4-FFF2-40B4-BE49-F238E27FC236}">
                <a16:creationId xmlns:a16="http://schemas.microsoft.com/office/drawing/2014/main" id="{3988F8AC-9255-4F8F-8A72-5C4F82FDB92A}"/>
              </a:ext>
            </a:extLst>
          </p:cNvPr>
          <p:cNvGrpSpPr>
            <a:grpSpLocks noChangeAspect="1"/>
          </p:cNvGrpSpPr>
          <p:nvPr/>
        </p:nvGrpSpPr>
        <p:grpSpPr>
          <a:xfrm rot="20687492">
            <a:off x="484843" y="2845629"/>
            <a:ext cx="2058392" cy="1058226"/>
            <a:chOff x="509540" y="3373830"/>
            <a:chExt cx="1143840" cy="588052"/>
          </a:xfrm>
        </p:grpSpPr>
        <p:sp>
          <p:nvSpPr>
            <p:cNvPr id="33" name="Rounded Rectangle 2">
              <a:extLst>
                <a:ext uri="{FF2B5EF4-FFF2-40B4-BE49-F238E27FC236}">
                  <a16:creationId xmlns:a16="http://schemas.microsoft.com/office/drawing/2014/main" id="{3F7028C6-90BF-412D-8A6B-F18A137D8F12}"/>
                </a:ext>
              </a:extLst>
            </p:cNvPr>
            <p:cNvSpPr/>
            <p:nvPr/>
          </p:nvSpPr>
          <p:spPr>
            <a:xfrm>
              <a:off x="509540" y="3373830"/>
              <a:ext cx="1143840" cy="588052"/>
            </a:xfrm>
            <a:prstGeom prst="roundRect">
              <a:avLst>
                <a:gd name="adj" fmla="val 50000"/>
              </a:avLst>
            </a:prstGeom>
            <a:noFill/>
            <a:ln w="165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dirty="0">
                <a:solidFill>
                  <a:schemeClr val="tx1"/>
                </a:solidFill>
              </a:endParaRPr>
            </a:p>
          </p:txBody>
        </p:sp>
        <p:sp>
          <p:nvSpPr>
            <p:cNvPr id="34" name="TextBox 33">
              <a:extLst>
                <a:ext uri="{FF2B5EF4-FFF2-40B4-BE49-F238E27FC236}">
                  <a16:creationId xmlns:a16="http://schemas.microsoft.com/office/drawing/2014/main" id="{C10A7286-6686-4AF5-85BE-8F223C1BBC19}"/>
                </a:ext>
              </a:extLst>
            </p:cNvPr>
            <p:cNvSpPr txBox="1"/>
            <p:nvPr/>
          </p:nvSpPr>
          <p:spPr>
            <a:xfrm>
              <a:off x="929657" y="3498266"/>
              <a:ext cx="294849" cy="376266"/>
            </a:xfrm>
            <a:prstGeom prst="rect">
              <a:avLst/>
            </a:prstGeom>
            <a:noFill/>
          </p:spPr>
          <p:txBody>
            <a:bodyPr wrap="none" lIns="0" tIns="0" rIns="0" bIns="0" rtlCol="0" anchor="ctr">
              <a:spAutoFit/>
            </a:bodyPr>
            <a:lstStyle/>
            <a:p>
              <a:pPr algn="ctr">
                <a:lnSpc>
                  <a:spcPct val="100000"/>
                </a:lnSpc>
              </a:pPr>
              <a:r>
                <a:rPr lang="en-US" sz="4400" b="1" dirty="0">
                  <a:latin typeface="+mj-lt"/>
                </a:rPr>
                <a:t>01</a:t>
              </a:r>
            </a:p>
          </p:txBody>
        </p:sp>
      </p:grpSp>
      <p:grpSp>
        <p:nvGrpSpPr>
          <p:cNvPr id="45" name="Group 44">
            <a:extLst>
              <a:ext uri="{FF2B5EF4-FFF2-40B4-BE49-F238E27FC236}">
                <a16:creationId xmlns:a16="http://schemas.microsoft.com/office/drawing/2014/main" id="{8AAD4D37-4278-491D-BC27-8D20BD68F50E}"/>
              </a:ext>
            </a:extLst>
          </p:cNvPr>
          <p:cNvGrpSpPr/>
          <p:nvPr/>
        </p:nvGrpSpPr>
        <p:grpSpPr>
          <a:xfrm>
            <a:off x="3821470" y="3429249"/>
            <a:ext cx="2058392" cy="1058226"/>
            <a:chOff x="3821470" y="3429249"/>
            <a:chExt cx="2058392" cy="1058226"/>
          </a:xfrm>
        </p:grpSpPr>
        <p:sp>
          <p:nvSpPr>
            <p:cNvPr id="36" name="Rounded Rectangle 9">
              <a:extLst>
                <a:ext uri="{FF2B5EF4-FFF2-40B4-BE49-F238E27FC236}">
                  <a16:creationId xmlns:a16="http://schemas.microsoft.com/office/drawing/2014/main" id="{E2DAEEC9-F6D0-4D6D-90EE-508BF1BD4134}"/>
                </a:ext>
              </a:extLst>
            </p:cNvPr>
            <p:cNvSpPr/>
            <p:nvPr/>
          </p:nvSpPr>
          <p:spPr>
            <a:xfrm rot="1826607">
              <a:off x="3821470" y="3429249"/>
              <a:ext cx="2058392" cy="1058226"/>
            </a:xfrm>
            <a:prstGeom prst="roundRect">
              <a:avLst>
                <a:gd name="adj" fmla="val 50000"/>
              </a:avLst>
            </a:prstGeom>
            <a:noFill/>
            <a:ln w="165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dirty="0">
                <a:solidFill>
                  <a:schemeClr val="tx1"/>
                </a:solidFill>
              </a:endParaRPr>
            </a:p>
          </p:txBody>
        </p:sp>
        <p:sp>
          <p:nvSpPr>
            <p:cNvPr id="37" name="TextBox 36">
              <a:extLst>
                <a:ext uri="{FF2B5EF4-FFF2-40B4-BE49-F238E27FC236}">
                  <a16:creationId xmlns:a16="http://schemas.microsoft.com/office/drawing/2014/main" id="{06E89B4A-B372-4C04-B012-7186521D3C41}"/>
                </a:ext>
              </a:extLst>
            </p:cNvPr>
            <p:cNvSpPr txBox="1"/>
            <p:nvPr/>
          </p:nvSpPr>
          <p:spPr>
            <a:xfrm rot="1826607">
              <a:off x="4541881" y="3651692"/>
              <a:ext cx="601126" cy="677108"/>
            </a:xfrm>
            <a:prstGeom prst="rect">
              <a:avLst/>
            </a:prstGeom>
          </p:spPr>
          <p:txBody>
            <a:bodyPr wrap="none" lIns="0" tIns="0" rIns="0" bIns="0" rtlCol="0" anchor="ctr">
              <a:spAutoFit/>
            </a:bodyPr>
            <a:lstStyle/>
            <a:p>
              <a:pPr algn="ctr">
                <a:lnSpc>
                  <a:spcPct val="100000"/>
                </a:lnSpc>
              </a:pPr>
              <a:r>
                <a:rPr lang="en-US" sz="4400" b="1" dirty="0">
                  <a:latin typeface="+mj-lt"/>
                </a:rPr>
                <a:t>02</a:t>
              </a:r>
            </a:p>
          </p:txBody>
        </p:sp>
      </p:grpSp>
      <p:grpSp>
        <p:nvGrpSpPr>
          <p:cNvPr id="38" name="Group 37">
            <a:extLst>
              <a:ext uri="{FF2B5EF4-FFF2-40B4-BE49-F238E27FC236}">
                <a16:creationId xmlns:a16="http://schemas.microsoft.com/office/drawing/2014/main" id="{8C4DC8C0-D065-409C-A750-B6D36FDAB7A6}"/>
              </a:ext>
            </a:extLst>
          </p:cNvPr>
          <p:cNvGrpSpPr>
            <a:grpSpLocks noChangeAspect="1"/>
          </p:cNvGrpSpPr>
          <p:nvPr/>
        </p:nvGrpSpPr>
        <p:grpSpPr>
          <a:xfrm>
            <a:off x="7032894" y="2668103"/>
            <a:ext cx="2058392" cy="1058226"/>
            <a:chOff x="4426030" y="3373831"/>
            <a:chExt cx="1143840" cy="588052"/>
          </a:xfrm>
        </p:grpSpPr>
        <p:sp>
          <p:nvSpPr>
            <p:cNvPr id="39" name="Rounded Rectangle 14">
              <a:extLst>
                <a:ext uri="{FF2B5EF4-FFF2-40B4-BE49-F238E27FC236}">
                  <a16:creationId xmlns:a16="http://schemas.microsoft.com/office/drawing/2014/main" id="{3FEA03F4-6D70-4DC2-A8F7-AB0F1474542B}"/>
                </a:ext>
              </a:extLst>
            </p:cNvPr>
            <p:cNvSpPr/>
            <p:nvPr/>
          </p:nvSpPr>
          <p:spPr>
            <a:xfrm>
              <a:off x="4426030" y="3373831"/>
              <a:ext cx="1143840" cy="588052"/>
            </a:xfrm>
            <a:prstGeom prst="roundRect">
              <a:avLst>
                <a:gd name="adj" fmla="val 50000"/>
              </a:avLst>
            </a:prstGeom>
            <a:noFill/>
            <a:ln w="165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dirty="0">
                <a:solidFill>
                  <a:schemeClr val="tx1"/>
                </a:solidFill>
              </a:endParaRPr>
            </a:p>
          </p:txBody>
        </p:sp>
        <p:sp>
          <p:nvSpPr>
            <p:cNvPr id="40" name="TextBox 39">
              <a:extLst>
                <a:ext uri="{FF2B5EF4-FFF2-40B4-BE49-F238E27FC236}">
                  <a16:creationId xmlns:a16="http://schemas.microsoft.com/office/drawing/2014/main" id="{CBF1BACD-8C91-48BE-AF62-BC55BBF04D13}"/>
                </a:ext>
              </a:extLst>
            </p:cNvPr>
            <p:cNvSpPr txBox="1"/>
            <p:nvPr/>
          </p:nvSpPr>
          <p:spPr>
            <a:xfrm>
              <a:off x="4830928" y="3493541"/>
              <a:ext cx="334043" cy="376266"/>
            </a:xfrm>
            <a:prstGeom prst="rect">
              <a:avLst/>
            </a:prstGeom>
            <a:noFill/>
            <a:ln w="165100">
              <a:noFill/>
            </a:ln>
          </p:spPr>
          <p:txBody>
            <a:bodyPr wrap="none" lIns="0" tIns="0" rIns="0" bIns="0" rtlCol="0" anchor="ctr">
              <a:spAutoFit/>
            </a:bodyPr>
            <a:lstStyle/>
            <a:p>
              <a:pPr algn="ctr">
                <a:lnSpc>
                  <a:spcPct val="100000"/>
                </a:lnSpc>
              </a:pPr>
              <a:r>
                <a:rPr lang="en-US" sz="4400" b="1" dirty="0">
                  <a:latin typeface="+mj-lt"/>
                </a:rPr>
                <a:t>03</a:t>
              </a:r>
            </a:p>
          </p:txBody>
        </p:sp>
      </p:grpSp>
      <p:sp>
        <p:nvSpPr>
          <p:cNvPr id="41" name="Rounded Rectangle 46">
            <a:extLst>
              <a:ext uri="{FF2B5EF4-FFF2-40B4-BE49-F238E27FC236}">
                <a16:creationId xmlns:a16="http://schemas.microsoft.com/office/drawing/2014/main" id="{0DA36064-AFB4-4D32-B733-A514EDE2F198}"/>
              </a:ext>
            </a:extLst>
          </p:cNvPr>
          <p:cNvSpPr>
            <a:spLocks noChangeAspect="1"/>
          </p:cNvSpPr>
          <p:nvPr/>
        </p:nvSpPr>
        <p:spPr>
          <a:xfrm rot="20104005">
            <a:off x="5287027" y="3589244"/>
            <a:ext cx="2300749" cy="307192"/>
          </a:xfrm>
          <a:prstGeom prst="roundRect">
            <a:avLst>
              <a:gd name="adj" fmla="val 50000"/>
            </a:avLst>
          </a:prstGeom>
          <a:solidFill>
            <a:schemeClr val="tx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dirty="0">
              <a:solidFill>
                <a:schemeClr val="tx1"/>
              </a:solidFill>
            </a:endParaRPr>
          </a:p>
        </p:txBody>
      </p:sp>
      <p:sp>
        <p:nvSpPr>
          <p:cNvPr id="42" name="Rounded Rectangle 47">
            <a:extLst>
              <a:ext uri="{FF2B5EF4-FFF2-40B4-BE49-F238E27FC236}">
                <a16:creationId xmlns:a16="http://schemas.microsoft.com/office/drawing/2014/main" id="{F25AD263-E3BA-4EC8-8243-700853465A3C}"/>
              </a:ext>
            </a:extLst>
          </p:cNvPr>
          <p:cNvSpPr>
            <a:spLocks noChangeAspect="1"/>
          </p:cNvSpPr>
          <p:nvPr/>
        </p:nvSpPr>
        <p:spPr>
          <a:xfrm rot="776996">
            <a:off x="2068733" y="3221149"/>
            <a:ext cx="2300749" cy="307192"/>
          </a:xfrm>
          <a:prstGeom prst="roundRect">
            <a:avLst>
              <a:gd name="adj" fmla="val 50000"/>
            </a:avLst>
          </a:prstGeom>
          <a:solidFill>
            <a:schemeClr val="tx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dirty="0">
              <a:solidFill>
                <a:schemeClr val="tx1"/>
              </a:solidFill>
            </a:endParaRPr>
          </a:p>
        </p:txBody>
      </p:sp>
      <p:sp>
        <p:nvSpPr>
          <p:cNvPr id="53" name="Rectangle 52">
            <a:extLst>
              <a:ext uri="{FF2B5EF4-FFF2-40B4-BE49-F238E27FC236}">
                <a16:creationId xmlns:a16="http://schemas.microsoft.com/office/drawing/2014/main" id="{15FAD670-8C47-43AB-BEBF-E006275EED6A}"/>
              </a:ext>
            </a:extLst>
          </p:cNvPr>
          <p:cNvSpPr/>
          <p:nvPr/>
        </p:nvSpPr>
        <p:spPr>
          <a:xfrm>
            <a:off x="482224" y="1748337"/>
            <a:ext cx="2185680" cy="430887"/>
          </a:xfrm>
          <a:prstGeom prst="rect">
            <a:avLst/>
          </a:prstGeom>
        </p:spPr>
        <p:txBody>
          <a:bodyPr wrap="square" lIns="0" tIns="0" rIns="0" bIns="0">
            <a:spAutoFit/>
          </a:bodyPr>
          <a:lstStyle/>
          <a:p>
            <a:r>
              <a:rPr lang="en-US" sz="2800" b="1" kern="0" dirty="0"/>
              <a:t>The Economy</a:t>
            </a:r>
          </a:p>
        </p:txBody>
      </p:sp>
      <p:sp>
        <p:nvSpPr>
          <p:cNvPr id="54" name="Rectangle 53">
            <a:extLst>
              <a:ext uri="{FF2B5EF4-FFF2-40B4-BE49-F238E27FC236}">
                <a16:creationId xmlns:a16="http://schemas.microsoft.com/office/drawing/2014/main" id="{F32CD577-AC30-4C0F-888C-94C0529820E7}"/>
              </a:ext>
            </a:extLst>
          </p:cNvPr>
          <p:cNvSpPr/>
          <p:nvPr/>
        </p:nvSpPr>
        <p:spPr>
          <a:xfrm>
            <a:off x="2958092" y="5123207"/>
            <a:ext cx="4024597" cy="430887"/>
          </a:xfrm>
          <a:prstGeom prst="rect">
            <a:avLst/>
          </a:prstGeom>
        </p:spPr>
        <p:txBody>
          <a:bodyPr wrap="square" lIns="0" tIns="0" rIns="0" bIns="0">
            <a:spAutoFit/>
          </a:bodyPr>
          <a:lstStyle/>
          <a:p>
            <a:r>
              <a:rPr lang="en-US" sz="2800" b="1" kern="0" dirty="0"/>
              <a:t>P&amp;C Industry Financials</a:t>
            </a:r>
          </a:p>
        </p:txBody>
      </p:sp>
      <p:sp>
        <p:nvSpPr>
          <p:cNvPr id="55" name="Rectangle 54">
            <a:extLst>
              <a:ext uri="{FF2B5EF4-FFF2-40B4-BE49-F238E27FC236}">
                <a16:creationId xmlns:a16="http://schemas.microsoft.com/office/drawing/2014/main" id="{0C9B097E-2CAE-4A5C-9C52-98C943E9DF0B}"/>
              </a:ext>
            </a:extLst>
          </p:cNvPr>
          <p:cNvSpPr/>
          <p:nvPr/>
        </p:nvSpPr>
        <p:spPr>
          <a:xfrm>
            <a:off x="7305826" y="1376910"/>
            <a:ext cx="1838174" cy="861774"/>
          </a:xfrm>
          <a:prstGeom prst="rect">
            <a:avLst/>
          </a:prstGeom>
        </p:spPr>
        <p:txBody>
          <a:bodyPr wrap="square" lIns="0" tIns="0" rIns="0" bIns="0">
            <a:spAutoFit/>
          </a:bodyPr>
          <a:lstStyle/>
          <a:p>
            <a:r>
              <a:rPr lang="en-US" sz="2800" b="1" kern="0" dirty="0"/>
              <a:t>Technology Spending</a:t>
            </a:r>
          </a:p>
        </p:txBody>
      </p:sp>
    </p:spTree>
    <p:extLst>
      <p:ext uri="{BB962C8B-B14F-4D97-AF65-F5344CB8AC3E}">
        <p14:creationId xmlns:p14="http://schemas.microsoft.com/office/powerpoint/2010/main" val="2361610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a:extLst>
              <a:ext uri="{FF2B5EF4-FFF2-40B4-BE49-F238E27FC236}">
                <a16:creationId xmlns:a16="http://schemas.microsoft.com/office/drawing/2014/main" id="{7821D255-06CE-4772-9101-817CCA056F4E}"/>
              </a:ext>
            </a:extLst>
          </p:cNvPr>
          <p:cNvGraphicFramePr>
            <a:graphicFrameLocks noChangeAspect="1"/>
          </p:cNvGraphicFramePr>
          <p:nvPr>
            <p:custDataLst>
              <p:tags r:id="rId2"/>
            </p:custDataLst>
            <p:extLst>
              <p:ext uri="{D42A27DB-BD31-4B8C-83A1-F6EECF244321}">
                <p14:modId xmlns:p14="http://schemas.microsoft.com/office/powerpoint/2010/main" val="26014057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55" name="think-cell Slide" r:id="rId5" imgW="395" imgH="394" progId="TCLayout.ActiveDocument.1">
                  <p:embed/>
                </p:oleObj>
              </mc:Choice>
              <mc:Fallback>
                <p:oleObj name="think-cell Slide" r:id="rId5" imgW="395" imgH="394" progId="TCLayout.ActiveDocument.1">
                  <p:embed/>
                  <p:pic>
                    <p:nvPicPr>
                      <p:cNvPr id="19" name="Object 18" hidden="1">
                        <a:extLst>
                          <a:ext uri="{FF2B5EF4-FFF2-40B4-BE49-F238E27FC236}">
                            <a16:creationId xmlns:a16="http://schemas.microsoft.com/office/drawing/2014/main" id="{7821D255-06CE-4772-9101-817CCA056F4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0" name="Rectangle 29" hidden="1">
            <a:extLst>
              <a:ext uri="{FF2B5EF4-FFF2-40B4-BE49-F238E27FC236}">
                <a16:creationId xmlns:a16="http://schemas.microsoft.com/office/drawing/2014/main" id="{84E7287D-E216-4502-A223-556784388A21}"/>
              </a:ext>
            </a:extLst>
          </p:cNvPr>
          <p:cNvSpPr/>
          <p:nvPr>
            <p:custDataLst>
              <p:tags r:id="rId3"/>
            </p:custDataLst>
          </p:nvPr>
        </p:nvSpPr>
        <p:spPr>
          <a:xfrm>
            <a:off x="0" y="0"/>
            <a:ext cx="158750" cy="158750"/>
          </a:xfrm>
          <a:prstGeom prst="rect">
            <a:avLst/>
          </a:prstGeom>
          <a:solidFill>
            <a:schemeClr val="bg1"/>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000" kern="0" dirty="0">
              <a:solidFill>
                <a:schemeClr val="tx1"/>
              </a:solidFill>
              <a:latin typeface="Oswald Bold" panose="00000800000000000000" pitchFamily="2" charset="0"/>
              <a:ea typeface="+mj-ea"/>
              <a:cs typeface="+mj-cs"/>
              <a:sym typeface="Oswald Bold" panose="00000800000000000000" pitchFamily="2" charset="0"/>
            </a:endParaRPr>
          </a:p>
        </p:txBody>
      </p:sp>
      <p:pic>
        <p:nvPicPr>
          <p:cNvPr id="51" name="Store">
            <a:extLst>
              <a:ext uri="{FF2B5EF4-FFF2-40B4-BE49-F238E27FC236}">
                <a16:creationId xmlns:a16="http://schemas.microsoft.com/office/drawing/2014/main" id="{BA332C09-218F-4320-85F1-5A3E32F4EB2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31064" y="1213352"/>
            <a:ext cx="506578" cy="506578"/>
          </a:xfrm>
          <a:prstGeom prst="rect">
            <a:avLst/>
          </a:prstGeom>
        </p:spPr>
      </p:pic>
      <p:pic>
        <p:nvPicPr>
          <p:cNvPr id="50" name="Construction">
            <a:extLst>
              <a:ext uri="{FF2B5EF4-FFF2-40B4-BE49-F238E27FC236}">
                <a16:creationId xmlns:a16="http://schemas.microsoft.com/office/drawing/2014/main" id="{448B83D5-7EAD-475A-9C1F-51510B36E74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29200" y="1213352"/>
            <a:ext cx="506578" cy="506578"/>
          </a:xfrm>
          <a:prstGeom prst="rect">
            <a:avLst/>
          </a:prstGeom>
        </p:spPr>
      </p:pic>
      <p:pic>
        <p:nvPicPr>
          <p:cNvPr id="49" name="Airplane Takeoff">
            <a:extLst>
              <a:ext uri="{FF2B5EF4-FFF2-40B4-BE49-F238E27FC236}">
                <a16:creationId xmlns:a16="http://schemas.microsoft.com/office/drawing/2014/main" id="{9EED495D-5398-4AB3-B289-5BE010C2C88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15154" y="1213352"/>
            <a:ext cx="506578" cy="506578"/>
          </a:xfrm>
          <a:prstGeom prst="rect">
            <a:avLst/>
          </a:prstGeom>
        </p:spPr>
      </p:pic>
      <p:pic>
        <p:nvPicPr>
          <p:cNvPr id="48" name="Presentation">
            <a:extLst>
              <a:ext uri="{FF2B5EF4-FFF2-40B4-BE49-F238E27FC236}">
                <a16:creationId xmlns:a16="http://schemas.microsoft.com/office/drawing/2014/main" id="{527F4CA5-D61C-4B44-9A32-55F190FADF5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57200" y="1213352"/>
            <a:ext cx="506578" cy="506578"/>
          </a:xfrm>
          <a:prstGeom prst="rect">
            <a:avLst/>
          </a:prstGeom>
        </p:spPr>
      </p:pic>
      <p:sp>
        <p:nvSpPr>
          <p:cNvPr id="2" name="Title 1">
            <a:extLst>
              <a:ext uri="{FF2B5EF4-FFF2-40B4-BE49-F238E27FC236}">
                <a16:creationId xmlns:a16="http://schemas.microsoft.com/office/drawing/2014/main" id="{4EA9D49B-3E3D-4073-8CFF-8509A7484099}"/>
              </a:ext>
            </a:extLst>
          </p:cNvPr>
          <p:cNvSpPr>
            <a:spLocks noGrp="1"/>
          </p:cNvSpPr>
          <p:nvPr>
            <p:ph type="title"/>
          </p:nvPr>
        </p:nvSpPr>
        <p:spPr/>
        <p:txBody>
          <a:bodyPr/>
          <a:lstStyle/>
          <a:p>
            <a:r>
              <a:rPr lang="en-US" dirty="0"/>
              <a:t>First link: impact on the economy</a:t>
            </a:r>
            <a:endParaRPr lang="en-GB" dirty="0"/>
          </a:p>
        </p:txBody>
      </p:sp>
      <p:grpSp>
        <p:nvGrpSpPr>
          <p:cNvPr id="16" name="Group 15">
            <a:extLst>
              <a:ext uri="{FF2B5EF4-FFF2-40B4-BE49-F238E27FC236}">
                <a16:creationId xmlns:a16="http://schemas.microsoft.com/office/drawing/2014/main" id="{38F28341-9D6E-490A-8155-00A6CF140279}"/>
              </a:ext>
            </a:extLst>
          </p:cNvPr>
          <p:cNvGrpSpPr/>
          <p:nvPr/>
        </p:nvGrpSpPr>
        <p:grpSpPr>
          <a:xfrm>
            <a:off x="8154947" y="118491"/>
            <a:ext cx="371009" cy="169253"/>
            <a:chOff x="8762065" y="191516"/>
            <a:chExt cx="371009" cy="169253"/>
          </a:xfrm>
        </p:grpSpPr>
        <p:sp>
          <p:nvSpPr>
            <p:cNvPr id="17" name="Rounded Rectangle 14">
              <a:extLst>
                <a:ext uri="{FF2B5EF4-FFF2-40B4-BE49-F238E27FC236}">
                  <a16:creationId xmlns:a16="http://schemas.microsoft.com/office/drawing/2014/main" id="{24174713-973A-45AF-BD26-26FDDBC451F0}"/>
                </a:ext>
              </a:extLst>
            </p:cNvPr>
            <p:cNvSpPr/>
            <p:nvPr/>
          </p:nvSpPr>
          <p:spPr>
            <a:xfrm>
              <a:off x="8762065" y="191516"/>
              <a:ext cx="371009" cy="169253"/>
            </a:xfrm>
            <a:prstGeom prst="roundRect">
              <a:avLst>
                <a:gd name="adj" fmla="val 50000"/>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1000" dirty="0">
                <a:solidFill>
                  <a:schemeClr val="tx1"/>
                </a:solidFill>
              </a:endParaRPr>
            </a:p>
          </p:txBody>
        </p:sp>
        <p:sp>
          <p:nvSpPr>
            <p:cNvPr id="18" name="TextBox 17">
              <a:extLst>
                <a:ext uri="{FF2B5EF4-FFF2-40B4-BE49-F238E27FC236}">
                  <a16:creationId xmlns:a16="http://schemas.microsoft.com/office/drawing/2014/main" id="{9EE09C9A-9308-4280-B1F3-24DE5218D43A}"/>
                </a:ext>
              </a:extLst>
            </p:cNvPr>
            <p:cNvSpPr txBox="1"/>
            <p:nvPr/>
          </p:nvSpPr>
          <p:spPr>
            <a:xfrm>
              <a:off x="8879442" y="203176"/>
              <a:ext cx="136256" cy="153888"/>
            </a:xfrm>
            <a:prstGeom prst="rect">
              <a:avLst/>
            </a:prstGeom>
            <a:noFill/>
            <a:ln w="19050">
              <a:noFill/>
            </a:ln>
          </p:spPr>
          <p:txBody>
            <a:bodyPr wrap="none" lIns="0" tIns="0" rIns="0" bIns="0" rtlCol="0" anchor="ctr">
              <a:spAutoFit/>
            </a:bodyPr>
            <a:lstStyle/>
            <a:p>
              <a:pPr algn="ctr">
                <a:lnSpc>
                  <a:spcPct val="100000"/>
                </a:lnSpc>
              </a:pPr>
              <a:r>
                <a:rPr lang="en-US" sz="1000" b="1" dirty="0">
                  <a:solidFill>
                    <a:schemeClr val="accent4"/>
                  </a:solidFill>
                  <a:latin typeface="+mj-lt"/>
                </a:rPr>
                <a:t>02</a:t>
              </a:r>
            </a:p>
          </p:txBody>
        </p:sp>
      </p:grpSp>
      <p:grpSp>
        <p:nvGrpSpPr>
          <p:cNvPr id="15" name="Group 14">
            <a:extLst>
              <a:ext uri="{FF2B5EF4-FFF2-40B4-BE49-F238E27FC236}">
                <a16:creationId xmlns:a16="http://schemas.microsoft.com/office/drawing/2014/main" id="{88261413-5851-4E24-A138-C0C9215D7946}"/>
              </a:ext>
            </a:extLst>
          </p:cNvPr>
          <p:cNvGrpSpPr/>
          <p:nvPr/>
        </p:nvGrpSpPr>
        <p:grpSpPr>
          <a:xfrm>
            <a:off x="8762065" y="118491"/>
            <a:ext cx="371009" cy="169253"/>
            <a:chOff x="8762065" y="191516"/>
            <a:chExt cx="371009" cy="169253"/>
          </a:xfrm>
        </p:grpSpPr>
        <p:sp>
          <p:nvSpPr>
            <p:cNvPr id="10" name="Rounded Rectangle 14">
              <a:extLst>
                <a:ext uri="{FF2B5EF4-FFF2-40B4-BE49-F238E27FC236}">
                  <a16:creationId xmlns:a16="http://schemas.microsoft.com/office/drawing/2014/main" id="{34495C24-8CED-4B3F-A241-0031B3AA999C}"/>
                </a:ext>
              </a:extLst>
            </p:cNvPr>
            <p:cNvSpPr/>
            <p:nvPr/>
          </p:nvSpPr>
          <p:spPr>
            <a:xfrm>
              <a:off x="8762065" y="191516"/>
              <a:ext cx="371009" cy="169253"/>
            </a:xfrm>
            <a:prstGeom prst="roundRect">
              <a:avLst>
                <a:gd name="adj" fmla="val 50000"/>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1000" dirty="0">
                <a:solidFill>
                  <a:schemeClr val="tx1"/>
                </a:solidFill>
              </a:endParaRPr>
            </a:p>
          </p:txBody>
        </p:sp>
        <p:sp>
          <p:nvSpPr>
            <p:cNvPr id="11" name="TextBox 10">
              <a:extLst>
                <a:ext uri="{FF2B5EF4-FFF2-40B4-BE49-F238E27FC236}">
                  <a16:creationId xmlns:a16="http://schemas.microsoft.com/office/drawing/2014/main" id="{A55FF750-0513-45E1-8D2C-0B147E09A326}"/>
                </a:ext>
              </a:extLst>
            </p:cNvPr>
            <p:cNvSpPr txBox="1"/>
            <p:nvPr/>
          </p:nvSpPr>
          <p:spPr>
            <a:xfrm>
              <a:off x="8879442" y="203176"/>
              <a:ext cx="136256" cy="153888"/>
            </a:xfrm>
            <a:prstGeom prst="rect">
              <a:avLst/>
            </a:prstGeom>
            <a:noFill/>
            <a:ln w="19050">
              <a:noFill/>
            </a:ln>
          </p:spPr>
          <p:txBody>
            <a:bodyPr wrap="none" lIns="0" tIns="0" rIns="0" bIns="0" rtlCol="0" anchor="ctr">
              <a:spAutoFit/>
            </a:bodyPr>
            <a:lstStyle/>
            <a:p>
              <a:pPr algn="ctr">
                <a:lnSpc>
                  <a:spcPct val="100000"/>
                </a:lnSpc>
              </a:pPr>
              <a:r>
                <a:rPr lang="en-US" sz="1000" b="1" dirty="0">
                  <a:solidFill>
                    <a:schemeClr val="accent4"/>
                  </a:solidFill>
                  <a:latin typeface="+mj-lt"/>
                </a:rPr>
                <a:t>03</a:t>
              </a:r>
            </a:p>
          </p:txBody>
        </p:sp>
      </p:grpSp>
      <p:sp>
        <p:nvSpPr>
          <p:cNvPr id="12" name="Rounded Rectangle 46">
            <a:extLst>
              <a:ext uri="{FF2B5EF4-FFF2-40B4-BE49-F238E27FC236}">
                <a16:creationId xmlns:a16="http://schemas.microsoft.com/office/drawing/2014/main" id="{DCCA0D15-D09A-4A4C-BE5C-8EADD55FEDBF}"/>
              </a:ext>
            </a:extLst>
          </p:cNvPr>
          <p:cNvSpPr>
            <a:spLocks noChangeAspect="1"/>
          </p:cNvSpPr>
          <p:nvPr/>
        </p:nvSpPr>
        <p:spPr>
          <a:xfrm>
            <a:off x="8458506" y="178552"/>
            <a:ext cx="371009" cy="49132"/>
          </a:xfrm>
          <a:prstGeom prst="roundRect">
            <a:avLst>
              <a:gd name="adj" fmla="val 50000"/>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1000" dirty="0">
              <a:solidFill>
                <a:schemeClr val="tx1"/>
              </a:solidFill>
            </a:endParaRPr>
          </a:p>
        </p:txBody>
      </p:sp>
      <p:grpSp>
        <p:nvGrpSpPr>
          <p:cNvPr id="24" name="Group 23">
            <a:extLst>
              <a:ext uri="{FF2B5EF4-FFF2-40B4-BE49-F238E27FC236}">
                <a16:creationId xmlns:a16="http://schemas.microsoft.com/office/drawing/2014/main" id="{71F93072-E10A-4C4E-B818-1ECF5A8AF0D4}"/>
              </a:ext>
            </a:extLst>
          </p:cNvPr>
          <p:cNvGrpSpPr/>
          <p:nvPr/>
        </p:nvGrpSpPr>
        <p:grpSpPr>
          <a:xfrm>
            <a:off x="7547829" y="118491"/>
            <a:ext cx="371009" cy="169253"/>
            <a:chOff x="8762065" y="191516"/>
            <a:chExt cx="371009" cy="169253"/>
          </a:xfrm>
        </p:grpSpPr>
        <p:sp>
          <p:nvSpPr>
            <p:cNvPr id="25" name="Rounded Rectangle 14">
              <a:extLst>
                <a:ext uri="{FF2B5EF4-FFF2-40B4-BE49-F238E27FC236}">
                  <a16:creationId xmlns:a16="http://schemas.microsoft.com/office/drawing/2014/main" id="{D835468F-6666-4997-AEE1-51C9C5167FA1}"/>
                </a:ext>
              </a:extLst>
            </p:cNvPr>
            <p:cNvSpPr/>
            <p:nvPr/>
          </p:nvSpPr>
          <p:spPr>
            <a:xfrm>
              <a:off x="8762065" y="191516"/>
              <a:ext cx="371009" cy="169253"/>
            </a:xfrm>
            <a:prstGeom prst="roundRect">
              <a:avLst>
                <a:gd name="adj" fmla="val 50000"/>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1000" dirty="0">
                <a:solidFill>
                  <a:srgbClr val="FF0000"/>
                </a:solidFill>
              </a:endParaRPr>
            </a:p>
          </p:txBody>
        </p:sp>
        <p:sp>
          <p:nvSpPr>
            <p:cNvPr id="26" name="TextBox 25">
              <a:extLst>
                <a:ext uri="{FF2B5EF4-FFF2-40B4-BE49-F238E27FC236}">
                  <a16:creationId xmlns:a16="http://schemas.microsoft.com/office/drawing/2014/main" id="{2BEBB749-ACF2-4D72-A77F-50D22F2910BE}"/>
                </a:ext>
              </a:extLst>
            </p:cNvPr>
            <p:cNvSpPr txBox="1"/>
            <p:nvPr/>
          </p:nvSpPr>
          <p:spPr>
            <a:xfrm>
              <a:off x="8887457" y="203176"/>
              <a:ext cx="120226" cy="153888"/>
            </a:xfrm>
            <a:prstGeom prst="rect">
              <a:avLst/>
            </a:prstGeom>
            <a:noFill/>
            <a:ln w="19050">
              <a:noFill/>
            </a:ln>
          </p:spPr>
          <p:txBody>
            <a:bodyPr wrap="none" lIns="0" tIns="0" rIns="0" bIns="0" rtlCol="0" anchor="ctr">
              <a:spAutoFit/>
            </a:bodyPr>
            <a:lstStyle/>
            <a:p>
              <a:pPr algn="ctr">
                <a:lnSpc>
                  <a:spcPct val="100000"/>
                </a:lnSpc>
              </a:pPr>
              <a:r>
                <a:rPr lang="en-US" sz="1000" b="1" dirty="0">
                  <a:solidFill>
                    <a:srgbClr val="FF0000"/>
                  </a:solidFill>
                  <a:latin typeface="+mj-lt"/>
                </a:rPr>
                <a:t>01</a:t>
              </a:r>
            </a:p>
          </p:txBody>
        </p:sp>
      </p:grpSp>
      <p:sp>
        <p:nvSpPr>
          <p:cNvPr id="29" name="Ghost">
            <a:extLst>
              <a:ext uri="{FF2B5EF4-FFF2-40B4-BE49-F238E27FC236}">
                <a16:creationId xmlns:a16="http://schemas.microsoft.com/office/drawing/2014/main" id="{AF07004A-3BA6-42BA-863C-D574D9640E2F}"/>
              </a:ext>
            </a:extLst>
          </p:cNvPr>
          <p:cNvSpPr/>
          <p:nvPr/>
        </p:nvSpPr>
        <p:spPr>
          <a:xfrm>
            <a:off x="457200" y="107385"/>
            <a:ext cx="771045" cy="169277"/>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spAutoFit/>
          </a:bodyPr>
          <a:lstStyle/>
          <a:p>
            <a:r>
              <a:rPr lang="en-GB" sz="1100" kern="0" dirty="0">
                <a:solidFill>
                  <a:schemeClr val="accent3"/>
                </a:solidFill>
              </a:rPr>
              <a:t>The Economy</a:t>
            </a:r>
          </a:p>
        </p:txBody>
      </p:sp>
      <p:graphicFrame>
        <p:nvGraphicFramePr>
          <p:cNvPr id="33" name="Conclusion">
            <a:extLst>
              <a:ext uri="{FF2B5EF4-FFF2-40B4-BE49-F238E27FC236}">
                <a16:creationId xmlns:a16="http://schemas.microsoft.com/office/drawing/2014/main" id="{560C9030-5F79-4D9F-BCE3-9B4AC403AFB2}"/>
              </a:ext>
            </a:extLst>
          </p:cNvPr>
          <p:cNvGraphicFramePr>
            <a:graphicFrameLocks noGrp="1"/>
          </p:cNvGraphicFramePr>
          <p:nvPr>
            <p:extLst/>
          </p:nvPr>
        </p:nvGraphicFramePr>
        <p:xfrm>
          <a:off x="457200" y="5821680"/>
          <a:ext cx="8686800" cy="579120"/>
        </p:xfrm>
        <a:graphic>
          <a:graphicData uri="http://schemas.openxmlformats.org/drawingml/2006/table">
            <a:tbl>
              <a:tblPr firstRow="1" bandRow="1">
                <a:tableStyleId>{839DD9DD-9E6C-4910-8AC0-68ADFF6A6AFC}</a:tableStyleId>
              </a:tblPr>
              <a:tblGrid>
                <a:gridCol w="8686800">
                  <a:extLst>
                    <a:ext uri="{9D8B030D-6E8A-4147-A177-3AD203B41FA5}">
                      <a16:colId xmlns:a16="http://schemas.microsoft.com/office/drawing/2014/main" val="2733776737"/>
                    </a:ext>
                  </a:extLst>
                </a:gridCol>
              </a:tblGrid>
              <a:tr h="254000">
                <a:tc>
                  <a:txBody>
                    <a:bodyPr/>
                    <a:lstStyle/>
                    <a:p>
                      <a:r>
                        <a:rPr kumimoji="0" lang="en-US" sz="1600" b="0" i="0" u="none" baseline="0" dirty="0">
                          <a:solidFill>
                            <a:schemeClr val="tx1"/>
                          </a:solidFill>
                          <a:latin typeface="+mn-lt"/>
                        </a:rPr>
                        <a:t>In the US, decisions on shut-downs are made by state and local governments, not centrally by the federal government</a:t>
                      </a:r>
                    </a:p>
                  </a:txBody>
                  <a:tcPr anchor="b">
                    <a:lnT w="9525">
                      <a:solidFill>
                        <a:schemeClr val="tx1"/>
                      </a:solidFill>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6018145"/>
                  </a:ext>
                </a:extLst>
              </a:tr>
            </a:tbl>
          </a:graphicData>
        </a:graphic>
      </p:graphicFrame>
      <p:sp>
        <p:nvSpPr>
          <p:cNvPr id="34" name="TextBox 33">
            <a:extLst>
              <a:ext uri="{FF2B5EF4-FFF2-40B4-BE49-F238E27FC236}">
                <a16:creationId xmlns:a16="http://schemas.microsoft.com/office/drawing/2014/main" id="{8F174651-6995-495F-9500-94B76360BBBA}"/>
              </a:ext>
            </a:extLst>
          </p:cNvPr>
          <p:cNvSpPr txBox="1"/>
          <p:nvPr/>
        </p:nvSpPr>
        <p:spPr>
          <a:xfrm>
            <a:off x="457200" y="1926210"/>
            <a:ext cx="1912934" cy="3677930"/>
          </a:xfrm>
          <a:prstGeom prst="rect">
            <a:avLst/>
          </a:prstGeom>
          <a:noFill/>
        </p:spPr>
        <p:txBody>
          <a:bodyPr wrap="square" lIns="0" tIns="0" rIns="0" bIns="0" rtlCol="0">
            <a:spAutoFit/>
          </a:bodyPr>
          <a:lstStyle/>
          <a:p>
            <a:pPr marL="180000" indent="-180000">
              <a:spcBef>
                <a:spcPts val="600"/>
              </a:spcBef>
              <a:buSzPct val="100000"/>
              <a:buFont typeface="Arial" panose="020B0604020202020204" pitchFamily="34" charset="0"/>
              <a:buChar char="•"/>
            </a:pPr>
            <a:r>
              <a:rPr lang="en-US" sz="1400" kern="0" dirty="0"/>
              <a:t>Q2 reduction in GNP</a:t>
            </a:r>
          </a:p>
          <a:p>
            <a:pPr marL="360000" lvl="1" indent="-180000">
              <a:spcBef>
                <a:spcPts val="300"/>
              </a:spcBef>
              <a:buSzPct val="100000"/>
              <a:buFont typeface="Arial" panose="020B0604020202020204" pitchFamily="34" charset="0"/>
              <a:buChar char="–"/>
            </a:pPr>
            <a:r>
              <a:rPr lang="en-US" sz="1400" kern="0" dirty="0"/>
              <a:t>Goldman Sachs </a:t>
            </a:r>
            <a:r>
              <a:rPr lang="en-US" sz="1400" b="1" kern="0" dirty="0">
                <a:solidFill>
                  <a:srgbClr val="FF2B3D"/>
                </a:solidFill>
              </a:rPr>
              <a:t>-24%</a:t>
            </a:r>
          </a:p>
          <a:p>
            <a:pPr marL="360000" lvl="1" indent="-180000">
              <a:spcBef>
                <a:spcPts val="300"/>
              </a:spcBef>
              <a:buSzPct val="100000"/>
              <a:buFont typeface="Arial" panose="020B0604020202020204" pitchFamily="34" charset="0"/>
              <a:buChar char="–"/>
            </a:pPr>
            <a:r>
              <a:rPr lang="en-US" sz="1400" kern="0" dirty="0"/>
              <a:t>JP Morgan </a:t>
            </a:r>
            <a:r>
              <a:rPr lang="en-US" sz="1400" b="1" kern="0" dirty="0">
                <a:solidFill>
                  <a:srgbClr val="FF2B3D"/>
                </a:solidFill>
              </a:rPr>
              <a:t>-14%</a:t>
            </a:r>
          </a:p>
          <a:p>
            <a:pPr marL="180000" indent="-180000">
              <a:spcBef>
                <a:spcPts val="600"/>
              </a:spcBef>
              <a:buSzPct val="100000"/>
              <a:buFont typeface="Arial" panose="020B0604020202020204" pitchFamily="34" charset="0"/>
              <a:buChar char="•"/>
            </a:pPr>
            <a:r>
              <a:rPr lang="en-US" sz="1400" kern="0" dirty="0"/>
              <a:t>Unemployment </a:t>
            </a:r>
          </a:p>
          <a:p>
            <a:pPr marL="360000" lvl="1" indent="-180000">
              <a:spcBef>
                <a:spcPts val="300"/>
              </a:spcBef>
              <a:buSzPct val="100000"/>
              <a:buFont typeface="Arial" panose="020B0604020202020204" pitchFamily="34" charset="0"/>
              <a:buChar char="–"/>
            </a:pPr>
            <a:r>
              <a:rPr lang="en-US" sz="1400" kern="0" dirty="0"/>
              <a:t>During the week of March 15, 3.28 million workers applied for unemployment insurance – </a:t>
            </a:r>
            <a:r>
              <a:rPr lang="en-US" sz="1400" b="1" kern="0" dirty="0"/>
              <a:t>5× the previous high</a:t>
            </a:r>
          </a:p>
          <a:p>
            <a:pPr marL="360000" lvl="1" indent="-180000">
              <a:spcBef>
                <a:spcPts val="300"/>
              </a:spcBef>
              <a:buSzPct val="100000"/>
              <a:buFont typeface="Arial" panose="020B0604020202020204" pitchFamily="34" charset="0"/>
              <a:buChar char="–"/>
            </a:pPr>
            <a:r>
              <a:rPr lang="en-US" sz="1400" kern="0" dirty="0"/>
              <a:t>Several April projections of unemployment over 10% and 18 million people out of work</a:t>
            </a:r>
          </a:p>
        </p:txBody>
      </p:sp>
      <p:sp>
        <p:nvSpPr>
          <p:cNvPr id="35" name="Rectangle 34">
            <a:extLst>
              <a:ext uri="{FF2B5EF4-FFF2-40B4-BE49-F238E27FC236}">
                <a16:creationId xmlns:a16="http://schemas.microsoft.com/office/drawing/2014/main" id="{EDE19CE4-7EEE-4680-8CAE-1733EA8868DA}"/>
              </a:ext>
            </a:extLst>
          </p:cNvPr>
          <p:cNvSpPr/>
          <p:nvPr/>
        </p:nvSpPr>
        <p:spPr>
          <a:xfrm>
            <a:off x="1104802" y="1249705"/>
            <a:ext cx="1265332" cy="433872"/>
          </a:xfrm>
          <a:prstGeom prst="rect">
            <a:avLst/>
          </a:prstGeom>
        </p:spPr>
        <p:txBody>
          <a:bodyPr wrap="square" lIns="0" tIns="0" rIns="0" bIns="0" anchor="ctr">
            <a:noAutofit/>
          </a:bodyPr>
          <a:lstStyle/>
          <a:p>
            <a:r>
              <a:rPr lang="en-US" sz="1400" b="1" dirty="0"/>
              <a:t>Economic projections</a:t>
            </a:r>
            <a:endParaRPr lang="en-US" sz="1400" dirty="0"/>
          </a:p>
        </p:txBody>
      </p:sp>
      <p:sp>
        <p:nvSpPr>
          <p:cNvPr id="36" name="TextBox 35">
            <a:extLst>
              <a:ext uri="{FF2B5EF4-FFF2-40B4-BE49-F238E27FC236}">
                <a16:creationId xmlns:a16="http://schemas.microsoft.com/office/drawing/2014/main" id="{9509C2F9-5E75-40AB-9F3A-B82A6BE18E4A}"/>
              </a:ext>
            </a:extLst>
          </p:cNvPr>
          <p:cNvSpPr txBox="1"/>
          <p:nvPr/>
        </p:nvSpPr>
        <p:spPr>
          <a:xfrm>
            <a:off x="2715153" y="1934170"/>
            <a:ext cx="1912935" cy="2092881"/>
          </a:xfrm>
          <a:prstGeom prst="rect">
            <a:avLst/>
          </a:prstGeom>
          <a:noFill/>
        </p:spPr>
        <p:txBody>
          <a:bodyPr wrap="square" lIns="0" tIns="0" rIns="0" bIns="0" rtlCol="0">
            <a:spAutoFit/>
          </a:bodyPr>
          <a:lstStyle/>
          <a:p>
            <a:pPr marL="180000" indent="-180000">
              <a:spcBef>
                <a:spcPts val="600"/>
              </a:spcBef>
              <a:buSzPct val="100000"/>
              <a:buFont typeface="Arial" panose="020B0604020202020204" pitchFamily="34" charset="0"/>
              <a:buChar char="•"/>
            </a:pPr>
            <a:r>
              <a:rPr lang="en-US" sz="1400" kern="0" dirty="0"/>
              <a:t>Airlines face potential complete US shutdown</a:t>
            </a:r>
          </a:p>
          <a:p>
            <a:pPr marL="180000" indent="-180000">
              <a:spcBef>
                <a:spcPts val="600"/>
              </a:spcBef>
              <a:buSzPct val="100000"/>
              <a:buFont typeface="Arial" panose="020B0604020202020204" pitchFamily="34" charset="0"/>
              <a:buChar char="•"/>
            </a:pPr>
            <a:r>
              <a:rPr lang="en-US" sz="1400" kern="0" dirty="0"/>
              <a:t>Hotels: Possible 4 million jobs lost</a:t>
            </a:r>
          </a:p>
          <a:p>
            <a:pPr marL="180000" indent="-180000">
              <a:spcBef>
                <a:spcPts val="600"/>
              </a:spcBef>
              <a:buSzPct val="100000"/>
              <a:buFont typeface="Arial" panose="020B0604020202020204" pitchFamily="34" charset="0"/>
              <a:buChar char="•"/>
            </a:pPr>
            <a:r>
              <a:rPr lang="en-US" sz="1400" kern="0" dirty="0"/>
              <a:t>Travel and Leisure industry had made 9,000 job cut announcements as of March 24</a:t>
            </a:r>
          </a:p>
        </p:txBody>
      </p:sp>
      <p:sp>
        <p:nvSpPr>
          <p:cNvPr id="37" name="Rectangle 36">
            <a:extLst>
              <a:ext uri="{FF2B5EF4-FFF2-40B4-BE49-F238E27FC236}">
                <a16:creationId xmlns:a16="http://schemas.microsoft.com/office/drawing/2014/main" id="{DDC94145-8AF3-4E08-9C9E-EF4E9107E859}"/>
              </a:ext>
            </a:extLst>
          </p:cNvPr>
          <p:cNvSpPr/>
          <p:nvPr/>
        </p:nvSpPr>
        <p:spPr>
          <a:xfrm>
            <a:off x="3362756" y="1249705"/>
            <a:ext cx="1265332" cy="433872"/>
          </a:xfrm>
          <a:prstGeom prst="rect">
            <a:avLst/>
          </a:prstGeom>
        </p:spPr>
        <p:txBody>
          <a:bodyPr wrap="square" lIns="0" tIns="0" rIns="0" bIns="0" anchor="ctr">
            <a:noAutofit/>
          </a:bodyPr>
          <a:lstStyle/>
          <a:p>
            <a:r>
              <a:rPr lang="en-US" sz="1400" b="1" dirty="0"/>
              <a:t>Travel and leisure sectors</a:t>
            </a:r>
            <a:endParaRPr lang="en-US" sz="1400" dirty="0"/>
          </a:p>
        </p:txBody>
      </p:sp>
      <p:sp>
        <p:nvSpPr>
          <p:cNvPr id="42" name="TextBox 41">
            <a:extLst>
              <a:ext uri="{FF2B5EF4-FFF2-40B4-BE49-F238E27FC236}">
                <a16:creationId xmlns:a16="http://schemas.microsoft.com/office/drawing/2014/main" id="{CEDBF3E9-63BE-4FA6-B583-456775C64C7C}"/>
              </a:ext>
            </a:extLst>
          </p:cNvPr>
          <p:cNvSpPr txBox="1"/>
          <p:nvPr/>
        </p:nvSpPr>
        <p:spPr>
          <a:xfrm>
            <a:off x="5029200" y="1926210"/>
            <a:ext cx="2036618" cy="2739211"/>
          </a:xfrm>
          <a:prstGeom prst="rect">
            <a:avLst/>
          </a:prstGeom>
          <a:noFill/>
        </p:spPr>
        <p:txBody>
          <a:bodyPr wrap="square" lIns="0" tIns="0" rIns="0" bIns="0" rtlCol="0">
            <a:spAutoFit/>
          </a:bodyPr>
          <a:lstStyle/>
          <a:p>
            <a:pPr marL="180000" indent="-180000">
              <a:spcBef>
                <a:spcPts val="600"/>
              </a:spcBef>
              <a:buSzPct val="100000"/>
              <a:buFont typeface="Arial" panose="020B0604020202020204" pitchFamily="34" charset="0"/>
              <a:buChar char="•"/>
            </a:pPr>
            <a:r>
              <a:rPr lang="en-US" sz="1400" kern="0" dirty="0"/>
              <a:t>New auto sales in 2020 projected to drop from 17 million to under 14 million </a:t>
            </a:r>
          </a:p>
          <a:p>
            <a:pPr marL="180000" indent="-180000">
              <a:spcBef>
                <a:spcPts val="600"/>
              </a:spcBef>
              <a:buSzPct val="100000"/>
              <a:buFont typeface="Arial" panose="020B0604020202020204" pitchFamily="34" charset="0"/>
              <a:buChar char="•"/>
            </a:pPr>
            <a:r>
              <a:rPr lang="en-US" sz="1400" kern="0" dirty="0"/>
              <a:t>The National Association of Homebuilders reports a significant adverse effect on their business</a:t>
            </a:r>
          </a:p>
          <a:p>
            <a:pPr marL="180000" indent="-180000">
              <a:spcBef>
                <a:spcPts val="600"/>
              </a:spcBef>
              <a:buSzPct val="100000"/>
              <a:buFont typeface="Arial" panose="020B0604020202020204" pitchFamily="34" charset="0"/>
              <a:buChar char="•"/>
            </a:pPr>
            <a:r>
              <a:rPr lang="en-US" sz="1400" kern="0" spc="-20" dirty="0"/>
              <a:t>There are scattered reports on commercial construction shutdowns</a:t>
            </a:r>
            <a:r>
              <a:rPr lang="en-US" sz="1400" kern="0" dirty="0"/>
              <a:t>		</a:t>
            </a:r>
          </a:p>
        </p:txBody>
      </p:sp>
      <p:sp>
        <p:nvSpPr>
          <p:cNvPr id="43" name="Rectangle 42">
            <a:extLst>
              <a:ext uri="{FF2B5EF4-FFF2-40B4-BE49-F238E27FC236}">
                <a16:creationId xmlns:a16="http://schemas.microsoft.com/office/drawing/2014/main" id="{10FFBA37-51A9-4185-BC1B-CECDDFDC3602}"/>
              </a:ext>
            </a:extLst>
          </p:cNvPr>
          <p:cNvSpPr/>
          <p:nvPr/>
        </p:nvSpPr>
        <p:spPr>
          <a:xfrm>
            <a:off x="5676802" y="1249705"/>
            <a:ext cx="1209242" cy="433872"/>
          </a:xfrm>
          <a:prstGeom prst="rect">
            <a:avLst/>
          </a:prstGeom>
        </p:spPr>
        <p:txBody>
          <a:bodyPr wrap="square" lIns="0" tIns="0" rIns="0" bIns="0" anchor="ctr">
            <a:noAutofit/>
          </a:bodyPr>
          <a:lstStyle/>
          <a:p>
            <a:r>
              <a:rPr lang="en-US" sz="1400" b="1" dirty="0"/>
              <a:t>Auto and homes</a:t>
            </a:r>
            <a:endParaRPr lang="en-US" sz="1400" dirty="0"/>
          </a:p>
        </p:txBody>
      </p:sp>
      <p:sp>
        <p:nvSpPr>
          <p:cNvPr id="44" name="TextBox 43">
            <a:extLst>
              <a:ext uri="{FF2B5EF4-FFF2-40B4-BE49-F238E27FC236}">
                <a16:creationId xmlns:a16="http://schemas.microsoft.com/office/drawing/2014/main" id="{BB781A8C-DFBB-498F-BFC4-D9A40004FA17}"/>
              </a:ext>
            </a:extLst>
          </p:cNvPr>
          <p:cNvSpPr txBox="1"/>
          <p:nvPr/>
        </p:nvSpPr>
        <p:spPr>
          <a:xfrm>
            <a:off x="7231063" y="1906989"/>
            <a:ext cx="1902011" cy="2015936"/>
          </a:xfrm>
          <a:prstGeom prst="rect">
            <a:avLst/>
          </a:prstGeom>
          <a:noFill/>
        </p:spPr>
        <p:txBody>
          <a:bodyPr wrap="square" lIns="0" tIns="0" rIns="0" bIns="0" rtlCol="0">
            <a:spAutoFit/>
          </a:bodyPr>
          <a:lstStyle/>
          <a:p>
            <a:pPr marL="180000" indent="-180000">
              <a:spcBef>
                <a:spcPts val="600"/>
              </a:spcBef>
              <a:buSzPct val="100000"/>
              <a:buFont typeface="Arial" panose="020B0604020202020204" pitchFamily="34" charset="0"/>
              <a:buChar char="•"/>
            </a:pPr>
            <a:r>
              <a:rPr lang="en-US" sz="1400" kern="0" dirty="0"/>
              <a:t>Over 38,000 retail and restaurant locations have closed</a:t>
            </a:r>
          </a:p>
          <a:p>
            <a:pPr marL="360000" lvl="1" indent="-180000">
              <a:spcBef>
                <a:spcPts val="300"/>
              </a:spcBef>
              <a:buSzPct val="100000"/>
              <a:buFont typeface="Arial" panose="020B0604020202020204" pitchFamily="34" charset="0"/>
              <a:buChar char="–"/>
            </a:pPr>
            <a:r>
              <a:rPr lang="en-US" sz="1400" kern="0" dirty="0"/>
              <a:t>Some “indefinitely” such as Apple Stores, Ann Taylor and Lane Bryant</a:t>
            </a:r>
          </a:p>
          <a:p>
            <a:pPr marL="360000" lvl="1" indent="-180000">
              <a:spcBef>
                <a:spcPts val="300"/>
              </a:spcBef>
              <a:buSzPct val="100000"/>
              <a:buFont typeface="Arial" panose="020B0604020202020204" pitchFamily="34" charset="0"/>
              <a:buChar char="–"/>
            </a:pPr>
            <a:r>
              <a:rPr lang="en-US" sz="1400" kern="0" dirty="0"/>
              <a:t>Others for 2 to 3 weeks</a:t>
            </a:r>
          </a:p>
        </p:txBody>
      </p:sp>
      <p:sp>
        <p:nvSpPr>
          <p:cNvPr id="45" name="Rectangle 44">
            <a:extLst>
              <a:ext uri="{FF2B5EF4-FFF2-40B4-BE49-F238E27FC236}">
                <a16:creationId xmlns:a16="http://schemas.microsoft.com/office/drawing/2014/main" id="{97EB6267-8285-4496-9BD0-FC877BA616F1}"/>
              </a:ext>
            </a:extLst>
          </p:cNvPr>
          <p:cNvSpPr/>
          <p:nvPr/>
        </p:nvSpPr>
        <p:spPr>
          <a:xfrm>
            <a:off x="7878666" y="1249705"/>
            <a:ext cx="1265334" cy="433872"/>
          </a:xfrm>
          <a:prstGeom prst="rect">
            <a:avLst/>
          </a:prstGeom>
        </p:spPr>
        <p:txBody>
          <a:bodyPr wrap="square" lIns="0" tIns="0" rIns="0" bIns="0" anchor="ctr">
            <a:noAutofit/>
          </a:bodyPr>
          <a:lstStyle/>
          <a:p>
            <a:r>
              <a:rPr lang="en-US" sz="1400" b="1" dirty="0"/>
              <a:t>Other sectors</a:t>
            </a:r>
            <a:endParaRPr lang="en-US" sz="1400" dirty="0"/>
          </a:p>
        </p:txBody>
      </p:sp>
      <p:sp>
        <p:nvSpPr>
          <p:cNvPr id="46" name="Rounded Rectangle 46">
            <a:extLst>
              <a:ext uri="{FF2B5EF4-FFF2-40B4-BE49-F238E27FC236}">
                <a16:creationId xmlns:a16="http://schemas.microsoft.com/office/drawing/2014/main" id="{5177E1A5-AA11-42FC-A816-46CD5D8D2DD7}"/>
              </a:ext>
            </a:extLst>
          </p:cNvPr>
          <p:cNvSpPr>
            <a:spLocks noChangeAspect="1"/>
          </p:cNvSpPr>
          <p:nvPr/>
        </p:nvSpPr>
        <p:spPr>
          <a:xfrm>
            <a:off x="7870672" y="185810"/>
            <a:ext cx="371009" cy="49132"/>
          </a:xfrm>
          <a:prstGeom prst="roundRect">
            <a:avLst>
              <a:gd name="adj" fmla="val 50000"/>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1000" dirty="0">
              <a:solidFill>
                <a:schemeClr val="tx1"/>
              </a:solidFill>
            </a:endParaRPr>
          </a:p>
        </p:txBody>
      </p:sp>
    </p:spTree>
    <p:extLst>
      <p:ext uri="{BB962C8B-B14F-4D97-AF65-F5344CB8AC3E}">
        <p14:creationId xmlns:p14="http://schemas.microsoft.com/office/powerpoint/2010/main" val="2233123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a:extLst>
              <a:ext uri="{FF2B5EF4-FFF2-40B4-BE49-F238E27FC236}">
                <a16:creationId xmlns:a16="http://schemas.microsoft.com/office/drawing/2014/main" id="{7821D255-06CE-4772-9101-817CCA056F4E}"/>
              </a:ext>
            </a:extLst>
          </p:cNvPr>
          <p:cNvGraphicFramePr>
            <a:graphicFrameLocks noChangeAspect="1"/>
          </p:cNvGraphicFramePr>
          <p:nvPr>
            <p:custDataLst>
              <p:tags r:id="rId2"/>
            </p:custDataLst>
            <p:extLst>
              <p:ext uri="{D42A27DB-BD31-4B8C-83A1-F6EECF244321}">
                <p14:modId xmlns:p14="http://schemas.microsoft.com/office/powerpoint/2010/main" val="11439813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622" name="think-cell Slide" r:id="rId5" imgW="395" imgH="394" progId="TCLayout.ActiveDocument.1">
                  <p:embed/>
                </p:oleObj>
              </mc:Choice>
              <mc:Fallback>
                <p:oleObj name="think-cell Slide" r:id="rId5" imgW="395" imgH="394" progId="TCLayout.ActiveDocument.1">
                  <p:embed/>
                  <p:pic>
                    <p:nvPicPr>
                      <p:cNvPr id="19" name="Object 18" hidden="1">
                        <a:extLst>
                          <a:ext uri="{FF2B5EF4-FFF2-40B4-BE49-F238E27FC236}">
                            <a16:creationId xmlns:a16="http://schemas.microsoft.com/office/drawing/2014/main" id="{7821D255-06CE-4772-9101-817CCA056F4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0" name="Rectangle 29" hidden="1">
            <a:extLst>
              <a:ext uri="{FF2B5EF4-FFF2-40B4-BE49-F238E27FC236}">
                <a16:creationId xmlns:a16="http://schemas.microsoft.com/office/drawing/2014/main" id="{84E7287D-E216-4502-A223-556784388A21}"/>
              </a:ext>
            </a:extLst>
          </p:cNvPr>
          <p:cNvSpPr/>
          <p:nvPr>
            <p:custDataLst>
              <p:tags r:id="rId3"/>
            </p:custDataLst>
          </p:nvPr>
        </p:nvSpPr>
        <p:spPr>
          <a:xfrm>
            <a:off x="0" y="0"/>
            <a:ext cx="158750" cy="158750"/>
          </a:xfrm>
          <a:prstGeom prst="rect">
            <a:avLst/>
          </a:prstGeom>
          <a:solidFill>
            <a:schemeClr val="bg1"/>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000" kern="0" dirty="0">
              <a:solidFill>
                <a:schemeClr val="tx1"/>
              </a:solidFill>
              <a:latin typeface="Oswald Bold" panose="00000800000000000000" pitchFamily="2" charset="0"/>
              <a:ea typeface="+mj-ea"/>
              <a:cs typeface="+mj-cs"/>
              <a:sym typeface="Oswald Bold" panose="00000800000000000000" pitchFamily="2" charset="0"/>
            </a:endParaRPr>
          </a:p>
        </p:txBody>
      </p:sp>
      <p:sp>
        <p:nvSpPr>
          <p:cNvPr id="2" name="Title 1">
            <a:extLst>
              <a:ext uri="{FF2B5EF4-FFF2-40B4-BE49-F238E27FC236}">
                <a16:creationId xmlns:a16="http://schemas.microsoft.com/office/drawing/2014/main" id="{4EA9D49B-3E3D-4073-8CFF-8509A7484099}"/>
              </a:ext>
            </a:extLst>
          </p:cNvPr>
          <p:cNvSpPr>
            <a:spLocks noGrp="1"/>
          </p:cNvSpPr>
          <p:nvPr>
            <p:ph type="title"/>
          </p:nvPr>
        </p:nvSpPr>
        <p:spPr/>
        <p:txBody>
          <a:bodyPr/>
          <a:lstStyle/>
          <a:p>
            <a:r>
              <a:rPr lang="en-US" dirty="0"/>
              <a:t>SECOND LINK: Impact on P&amp;C INDUSTRY financials</a:t>
            </a:r>
            <a:endParaRPr lang="en-GB" dirty="0"/>
          </a:p>
        </p:txBody>
      </p:sp>
      <p:sp>
        <p:nvSpPr>
          <p:cNvPr id="17" name="Rounded Rectangle 14">
            <a:extLst>
              <a:ext uri="{FF2B5EF4-FFF2-40B4-BE49-F238E27FC236}">
                <a16:creationId xmlns:a16="http://schemas.microsoft.com/office/drawing/2014/main" id="{24174713-973A-45AF-BD26-26FDDBC451F0}"/>
              </a:ext>
            </a:extLst>
          </p:cNvPr>
          <p:cNvSpPr/>
          <p:nvPr/>
        </p:nvSpPr>
        <p:spPr>
          <a:xfrm>
            <a:off x="8154947" y="118491"/>
            <a:ext cx="371009" cy="169253"/>
          </a:xfrm>
          <a:prstGeom prst="roundRect">
            <a:avLst>
              <a:gd name="adj" fmla="val 50000"/>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1000" dirty="0">
              <a:solidFill>
                <a:schemeClr val="tx1"/>
              </a:solidFill>
            </a:endParaRPr>
          </a:p>
        </p:txBody>
      </p:sp>
      <p:sp>
        <p:nvSpPr>
          <p:cNvPr id="18" name="TextBox 17">
            <a:extLst>
              <a:ext uri="{FF2B5EF4-FFF2-40B4-BE49-F238E27FC236}">
                <a16:creationId xmlns:a16="http://schemas.microsoft.com/office/drawing/2014/main" id="{9EE09C9A-9308-4280-B1F3-24DE5218D43A}"/>
              </a:ext>
            </a:extLst>
          </p:cNvPr>
          <p:cNvSpPr txBox="1"/>
          <p:nvPr/>
        </p:nvSpPr>
        <p:spPr>
          <a:xfrm>
            <a:off x="8272324" y="130151"/>
            <a:ext cx="136256" cy="153888"/>
          </a:xfrm>
          <a:prstGeom prst="rect">
            <a:avLst/>
          </a:prstGeom>
          <a:noFill/>
          <a:ln w="19050">
            <a:noFill/>
          </a:ln>
        </p:spPr>
        <p:txBody>
          <a:bodyPr wrap="none" lIns="0" tIns="0" rIns="0" bIns="0" rtlCol="0" anchor="ctr">
            <a:spAutoFit/>
          </a:bodyPr>
          <a:lstStyle/>
          <a:p>
            <a:pPr algn="ctr">
              <a:lnSpc>
                <a:spcPct val="100000"/>
              </a:lnSpc>
            </a:pPr>
            <a:r>
              <a:rPr lang="en-US" sz="1000" b="1" dirty="0">
                <a:solidFill>
                  <a:srgbClr val="FF0000"/>
                </a:solidFill>
                <a:latin typeface="+mj-lt"/>
              </a:rPr>
              <a:t>02</a:t>
            </a:r>
          </a:p>
        </p:txBody>
      </p:sp>
      <p:grpSp>
        <p:nvGrpSpPr>
          <p:cNvPr id="15" name="Group 14">
            <a:extLst>
              <a:ext uri="{FF2B5EF4-FFF2-40B4-BE49-F238E27FC236}">
                <a16:creationId xmlns:a16="http://schemas.microsoft.com/office/drawing/2014/main" id="{88261413-5851-4E24-A138-C0C9215D7946}"/>
              </a:ext>
            </a:extLst>
          </p:cNvPr>
          <p:cNvGrpSpPr/>
          <p:nvPr/>
        </p:nvGrpSpPr>
        <p:grpSpPr>
          <a:xfrm>
            <a:off x="8762065" y="118491"/>
            <a:ext cx="371009" cy="169253"/>
            <a:chOff x="8762065" y="191516"/>
            <a:chExt cx="371009" cy="169253"/>
          </a:xfrm>
        </p:grpSpPr>
        <p:sp>
          <p:nvSpPr>
            <p:cNvPr id="10" name="Rounded Rectangle 14">
              <a:extLst>
                <a:ext uri="{FF2B5EF4-FFF2-40B4-BE49-F238E27FC236}">
                  <a16:creationId xmlns:a16="http://schemas.microsoft.com/office/drawing/2014/main" id="{34495C24-8CED-4B3F-A241-0031B3AA999C}"/>
                </a:ext>
              </a:extLst>
            </p:cNvPr>
            <p:cNvSpPr/>
            <p:nvPr/>
          </p:nvSpPr>
          <p:spPr>
            <a:xfrm>
              <a:off x="8762065" y="191516"/>
              <a:ext cx="371009" cy="169253"/>
            </a:xfrm>
            <a:prstGeom prst="roundRect">
              <a:avLst>
                <a:gd name="adj" fmla="val 50000"/>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1000" dirty="0">
                <a:solidFill>
                  <a:schemeClr val="tx1"/>
                </a:solidFill>
              </a:endParaRPr>
            </a:p>
          </p:txBody>
        </p:sp>
        <p:sp>
          <p:nvSpPr>
            <p:cNvPr id="11" name="TextBox 10">
              <a:extLst>
                <a:ext uri="{FF2B5EF4-FFF2-40B4-BE49-F238E27FC236}">
                  <a16:creationId xmlns:a16="http://schemas.microsoft.com/office/drawing/2014/main" id="{A55FF750-0513-45E1-8D2C-0B147E09A326}"/>
                </a:ext>
              </a:extLst>
            </p:cNvPr>
            <p:cNvSpPr txBox="1"/>
            <p:nvPr/>
          </p:nvSpPr>
          <p:spPr>
            <a:xfrm>
              <a:off x="8879442" y="203176"/>
              <a:ext cx="136256" cy="153888"/>
            </a:xfrm>
            <a:prstGeom prst="rect">
              <a:avLst/>
            </a:prstGeom>
            <a:noFill/>
            <a:ln w="19050">
              <a:noFill/>
            </a:ln>
          </p:spPr>
          <p:txBody>
            <a:bodyPr wrap="none" lIns="0" tIns="0" rIns="0" bIns="0" rtlCol="0" anchor="ctr">
              <a:spAutoFit/>
            </a:bodyPr>
            <a:lstStyle/>
            <a:p>
              <a:pPr algn="ctr">
                <a:lnSpc>
                  <a:spcPct val="100000"/>
                </a:lnSpc>
              </a:pPr>
              <a:r>
                <a:rPr lang="en-US" sz="1000" b="1" dirty="0">
                  <a:solidFill>
                    <a:schemeClr val="accent4"/>
                  </a:solidFill>
                  <a:latin typeface="+mj-lt"/>
                </a:rPr>
                <a:t>03</a:t>
              </a:r>
            </a:p>
          </p:txBody>
        </p:sp>
      </p:grpSp>
      <p:sp>
        <p:nvSpPr>
          <p:cNvPr id="12" name="Rounded Rectangle 46">
            <a:extLst>
              <a:ext uri="{FF2B5EF4-FFF2-40B4-BE49-F238E27FC236}">
                <a16:creationId xmlns:a16="http://schemas.microsoft.com/office/drawing/2014/main" id="{DCCA0D15-D09A-4A4C-BE5C-8EADD55FEDBF}"/>
              </a:ext>
            </a:extLst>
          </p:cNvPr>
          <p:cNvSpPr>
            <a:spLocks noChangeAspect="1"/>
          </p:cNvSpPr>
          <p:nvPr/>
        </p:nvSpPr>
        <p:spPr>
          <a:xfrm>
            <a:off x="8458506" y="178552"/>
            <a:ext cx="371009" cy="49132"/>
          </a:xfrm>
          <a:prstGeom prst="roundRect">
            <a:avLst>
              <a:gd name="adj" fmla="val 50000"/>
            </a:avLst>
          </a:pr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1000" dirty="0">
              <a:solidFill>
                <a:schemeClr val="tx1"/>
              </a:solidFill>
            </a:endParaRPr>
          </a:p>
        </p:txBody>
      </p:sp>
      <p:grpSp>
        <p:nvGrpSpPr>
          <p:cNvPr id="24" name="Group 23">
            <a:extLst>
              <a:ext uri="{FF2B5EF4-FFF2-40B4-BE49-F238E27FC236}">
                <a16:creationId xmlns:a16="http://schemas.microsoft.com/office/drawing/2014/main" id="{71F93072-E10A-4C4E-B818-1ECF5A8AF0D4}"/>
              </a:ext>
            </a:extLst>
          </p:cNvPr>
          <p:cNvGrpSpPr/>
          <p:nvPr/>
        </p:nvGrpSpPr>
        <p:grpSpPr>
          <a:xfrm>
            <a:off x="7547829" y="118491"/>
            <a:ext cx="371009" cy="169253"/>
            <a:chOff x="8762065" y="191516"/>
            <a:chExt cx="371009" cy="169253"/>
          </a:xfrm>
        </p:grpSpPr>
        <p:sp>
          <p:nvSpPr>
            <p:cNvPr id="25" name="Rounded Rectangle 14">
              <a:extLst>
                <a:ext uri="{FF2B5EF4-FFF2-40B4-BE49-F238E27FC236}">
                  <a16:creationId xmlns:a16="http://schemas.microsoft.com/office/drawing/2014/main" id="{D835468F-6666-4997-AEE1-51C9C5167FA1}"/>
                </a:ext>
              </a:extLst>
            </p:cNvPr>
            <p:cNvSpPr/>
            <p:nvPr/>
          </p:nvSpPr>
          <p:spPr>
            <a:xfrm>
              <a:off x="8762065" y="191516"/>
              <a:ext cx="371009" cy="169253"/>
            </a:xfrm>
            <a:prstGeom prst="roundRect">
              <a:avLst>
                <a:gd name="adj" fmla="val 50000"/>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1000" dirty="0">
                <a:solidFill>
                  <a:schemeClr val="tx1"/>
                </a:solidFill>
              </a:endParaRPr>
            </a:p>
          </p:txBody>
        </p:sp>
        <p:sp>
          <p:nvSpPr>
            <p:cNvPr id="26" name="TextBox 25">
              <a:extLst>
                <a:ext uri="{FF2B5EF4-FFF2-40B4-BE49-F238E27FC236}">
                  <a16:creationId xmlns:a16="http://schemas.microsoft.com/office/drawing/2014/main" id="{2BEBB749-ACF2-4D72-A77F-50D22F2910BE}"/>
                </a:ext>
              </a:extLst>
            </p:cNvPr>
            <p:cNvSpPr txBox="1"/>
            <p:nvPr/>
          </p:nvSpPr>
          <p:spPr>
            <a:xfrm>
              <a:off x="8887457" y="203176"/>
              <a:ext cx="120226" cy="153888"/>
            </a:xfrm>
            <a:prstGeom prst="rect">
              <a:avLst/>
            </a:prstGeom>
            <a:noFill/>
            <a:ln w="19050">
              <a:noFill/>
            </a:ln>
          </p:spPr>
          <p:txBody>
            <a:bodyPr wrap="none" lIns="0" tIns="0" rIns="0" bIns="0" rtlCol="0" anchor="ctr">
              <a:spAutoFit/>
            </a:bodyPr>
            <a:lstStyle/>
            <a:p>
              <a:pPr algn="ctr">
                <a:lnSpc>
                  <a:spcPct val="100000"/>
                </a:lnSpc>
              </a:pPr>
              <a:r>
                <a:rPr lang="en-US" sz="1000" b="1" dirty="0">
                  <a:latin typeface="+mj-lt"/>
                </a:rPr>
                <a:t>01</a:t>
              </a:r>
            </a:p>
          </p:txBody>
        </p:sp>
      </p:grpSp>
      <p:sp>
        <p:nvSpPr>
          <p:cNvPr id="27" name="Rounded Rectangle 46">
            <a:extLst>
              <a:ext uri="{FF2B5EF4-FFF2-40B4-BE49-F238E27FC236}">
                <a16:creationId xmlns:a16="http://schemas.microsoft.com/office/drawing/2014/main" id="{A0CE481A-140B-4CEC-AE99-BD3765F1AE12}"/>
              </a:ext>
            </a:extLst>
          </p:cNvPr>
          <p:cNvSpPr>
            <a:spLocks noChangeAspect="1"/>
          </p:cNvSpPr>
          <p:nvPr/>
        </p:nvSpPr>
        <p:spPr>
          <a:xfrm>
            <a:off x="7851388" y="178552"/>
            <a:ext cx="371009" cy="49132"/>
          </a:xfrm>
          <a:prstGeom prst="roundRect">
            <a:avLst>
              <a:gd name="adj" fmla="val 50000"/>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1000" dirty="0">
              <a:solidFill>
                <a:schemeClr val="tx1"/>
              </a:solidFill>
            </a:endParaRPr>
          </a:p>
        </p:txBody>
      </p:sp>
      <p:sp>
        <p:nvSpPr>
          <p:cNvPr id="29" name="Ghost">
            <a:extLst>
              <a:ext uri="{FF2B5EF4-FFF2-40B4-BE49-F238E27FC236}">
                <a16:creationId xmlns:a16="http://schemas.microsoft.com/office/drawing/2014/main" id="{AF07004A-3BA6-42BA-863C-D574D9640E2F}"/>
              </a:ext>
            </a:extLst>
          </p:cNvPr>
          <p:cNvSpPr/>
          <p:nvPr/>
        </p:nvSpPr>
        <p:spPr>
          <a:xfrm>
            <a:off x="457200" y="107385"/>
            <a:ext cx="771045" cy="169277"/>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spAutoFit/>
          </a:bodyPr>
          <a:lstStyle/>
          <a:p>
            <a:r>
              <a:rPr lang="en-GB" sz="1100" kern="0" dirty="0">
                <a:solidFill>
                  <a:schemeClr val="accent3"/>
                </a:solidFill>
              </a:rPr>
              <a:t>The Economy</a:t>
            </a:r>
          </a:p>
        </p:txBody>
      </p:sp>
      <p:graphicFrame>
        <p:nvGraphicFramePr>
          <p:cNvPr id="31" name="Table 30">
            <a:extLst>
              <a:ext uri="{FF2B5EF4-FFF2-40B4-BE49-F238E27FC236}">
                <a16:creationId xmlns:a16="http://schemas.microsoft.com/office/drawing/2014/main" id="{5DD598F9-287A-4838-BB92-FB538B859BF2}"/>
              </a:ext>
            </a:extLst>
          </p:cNvPr>
          <p:cNvGraphicFramePr>
            <a:graphicFrameLocks noGrp="1"/>
          </p:cNvGraphicFramePr>
          <p:nvPr>
            <p:extLst>
              <p:ext uri="{D42A27DB-BD31-4B8C-83A1-F6EECF244321}">
                <p14:modId xmlns:p14="http://schemas.microsoft.com/office/powerpoint/2010/main" val="2247098733"/>
              </p:ext>
            </p:extLst>
          </p:nvPr>
        </p:nvGraphicFramePr>
        <p:xfrm>
          <a:off x="457200" y="1022927"/>
          <a:ext cx="8686798" cy="5303520"/>
        </p:xfrm>
        <a:graphic>
          <a:graphicData uri="http://schemas.openxmlformats.org/drawingml/2006/table">
            <a:tbl>
              <a:tblPr firstRow="1" bandRow="1">
                <a:tableStyleId>{839DD9DD-9E6C-4910-8AC0-68ADFF6A6AFC}</a:tableStyleId>
              </a:tblPr>
              <a:tblGrid>
                <a:gridCol w="493914">
                  <a:extLst>
                    <a:ext uri="{9D8B030D-6E8A-4147-A177-3AD203B41FA5}">
                      <a16:colId xmlns:a16="http://schemas.microsoft.com/office/drawing/2014/main" val="3561381573"/>
                    </a:ext>
                  </a:extLst>
                </a:gridCol>
                <a:gridCol w="1197000">
                  <a:extLst>
                    <a:ext uri="{9D8B030D-6E8A-4147-A177-3AD203B41FA5}">
                      <a16:colId xmlns:a16="http://schemas.microsoft.com/office/drawing/2014/main" val="2889666288"/>
                    </a:ext>
                  </a:extLst>
                </a:gridCol>
                <a:gridCol w="1016000">
                  <a:extLst>
                    <a:ext uri="{9D8B030D-6E8A-4147-A177-3AD203B41FA5}">
                      <a16:colId xmlns:a16="http://schemas.microsoft.com/office/drawing/2014/main" val="3563247256"/>
                    </a:ext>
                  </a:extLst>
                </a:gridCol>
                <a:gridCol w="5979884">
                  <a:extLst>
                    <a:ext uri="{9D8B030D-6E8A-4147-A177-3AD203B41FA5}">
                      <a16:colId xmlns:a16="http://schemas.microsoft.com/office/drawing/2014/main" val="3352558140"/>
                    </a:ext>
                  </a:extLst>
                </a:gridCol>
              </a:tblGrid>
              <a:tr h="640080">
                <a:tc>
                  <a:txBody>
                    <a:bodyPr/>
                    <a:lstStyle/>
                    <a:p>
                      <a:pPr algn="l">
                        <a:lnSpc>
                          <a:spcPct val="100000"/>
                        </a:lnSpc>
                      </a:pPr>
                      <a:endParaRPr lang="en-US" sz="1200" b="1" dirty="0">
                        <a:solidFill>
                          <a:schemeClr val="tx1"/>
                        </a:solidFill>
                        <a:latin typeface="+mn-lt"/>
                      </a:endParaRPr>
                    </a:p>
                  </a:txBody>
                  <a:tcPr anchor="ctr">
                    <a:lnT w="9525" cap="flat" cmpd="sng" algn="ctr">
                      <a:solidFill>
                        <a:schemeClr val="tx1"/>
                      </a:solidFill>
                      <a:prstDash val="solid"/>
                      <a:round/>
                      <a:headEnd type="none" w="med" len="med"/>
                      <a:tailEnd type="none" w="med" len="med"/>
                    </a:lnT>
                    <a:lnB w="9525" cap="flat" cmpd="sng" algn="ctr">
                      <a:solidFill>
                        <a:schemeClr val="accent4"/>
                      </a:solidFill>
                      <a:prstDash val="solid"/>
                      <a:round/>
                      <a:headEnd type="none" w="med" len="med"/>
                      <a:tailEnd type="none" w="med" len="med"/>
                    </a:lnB>
                  </a:tcPr>
                </a:tc>
                <a:tc>
                  <a:txBody>
                    <a:bodyPr/>
                    <a:lstStyle/>
                    <a:p>
                      <a:pPr algn="l">
                        <a:lnSpc>
                          <a:spcPct val="100000"/>
                        </a:lnSpc>
                      </a:pPr>
                      <a:r>
                        <a:rPr lang="en-US" sz="1400" b="1" dirty="0">
                          <a:solidFill>
                            <a:schemeClr val="tx1"/>
                          </a:solidFill>
                          <a:latin typeface="+mn-lt"/>
                        </a:rPr>
                        <a:t>Premiums</a:t>
                      </a:r>
                    </a:p>
                  </a:txBody>
                  <a:tcPr anchor="ctr">
                    <a:lnT w="9525" cap="flat" cmpd="sng" algn="ctr">
                      <a:solidFill>
                        <a:schemeClr val="tx1"/>
                      </a:solidFill>
                      <a:prstDash val="solid"/>
                      <a:round/>
                      <a:headEnd type="none" w="med" len="med"/>
                      <a:tailEnd type="none" w="med" len="med"/>
                    </a:lnT>
                    <a:lnB w="9525" cap="flat" cmpd="sng" algn="ctr">
                      <a:solidFill>
                        <a:schemeClr val="accent4"/>
                      </a:solidFill>
                      <a:prstDash val="solid"/>
                      <a:round/>
                      <a:headEnd type="none" w="med" len="med"/>
                      <a:tailEnd type="none" w="med" len="med"/>
                    </a:lnB>
                  </a:tcPr>
                </a:tc>
                <a:tc>
                  <a:txBody>
                    <a:bodyPr/>
                    <a:lstStyle/>
                    <a:p>
                      <a:pPr algn="l">
                        <a:lnSpc>
                          <a:spcPct val="100000"/>
                        </a:lnSpc>
                      </a:pPr>
                      <a:endParaRPr lang="en-US" sz="1200" b="0" dirty="0">
                        <a:solidFill>
                          <a:schemeClr val="tx1"/>
                        </a:solidFill>
                        <a:latin typeface="+mn-lt"/>
                      </a:endParaRPr>
                    </a:p>
                  </a:txBody>
                  <a:tcPr anchor="ctr">
                    <a:lnT w="9525" cap="flat" cmpd="sng" algn="ctr">
                      <a:solidFill>
                        <a:schemeClr val="tx1"/>
                      </a:solidFill>
                      <a:prstDash val="solid"/>
                      <a:round/>
                      <a:headEnd type="none" w="med" len="med"/>
                      <a:tailEnd type="none" w="med" len="med"/>
                    </a:lnT>
                    <a:lnB w="9525" cap="flat" cmpd="sng" algn="ctr">
                      <a:solidFill>
                        <a:schemeClr val="accent4"/>
                      </a:solidFill>
                      <a:prstDash val="solid"/>
                      <a:round/>
                      <a:headEnd type="none" w="med" len="med"/>
                      <a:tailEnd type="none" w="med" len="med"/>
                    </a:lnB>
                  </a:tcPr>
                </a:tc>
                <a:tc>
                  <a:txBody>
                    <a:bodyPr/>
                    <a:lstStyle/>
                    <a:p>
                      <a:pPr algn="l">
                        <a:lnSpc>
                          <a:spcPct val="100000"/>
                        </a:lnSpc>
                      </a:pPr>
                      <a:r>
                        <a:rPr lang="en-US" sz="1400" b="0" dirty="0">
                          <a:solidFill>
                            <a:schemeClr val="tx1"/>
                          </a:solidFill>
                          <a:latin typeface="+mn-lt"/>
                        </a:rPr>
                        <a:t>Fewer new cars, new homes, new commercial buildings, new workers</a:t>
                      </a:r>
                    </a:p>
                    <a:p>
                      <a:pPr algn="l">
                        <a:lnSpc>
                          <a:spcPct val="100000"/>
                        </a:lnSpc>
                      </a:pPr>
                      <a:r>
                        <a:rPr lang="en-US" sz="1400" b="0" dirty="0">
                          <a:solidFill>
                            <a:schemeClr val="tx1"/>
                          </a:solidFill>
                          <a:latin typeface="+mn-lt"/>
                        </a:rPr>
                        <a:t>More missed premium payments, more cancelled policies</a:t>
                      </a:r>
                    </a:p>
                  </a:txBody>
                  <a:tcPr anchor="ctr">
                    <a:lnT w="9525" cap="flat" cmpd="sng" algn="ctr">
                      <a:solidFill>
                        <a:schemeClr val="tx1"/>
                      </a:solidFill>
                      <a:prstDash val="solid"/>
                      <a:round/>
                      <a:headEnd type="none" w="med" len="med"/>
                      <a:tailEnd type="none" w="med" len="med"/>
                    </a:lnT>
                    <a:lnB w="9525"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759198133"/>
                  </a:ext>
                </a:extLst>
              </a:tr>
              <a:tr h="640080">
                <a:tc>
                  <a:txBody>
                    <a:bodyPr/>
                    <a:lstStyle/>
                    <a:p>
                      <a:pPr marL="0" indent="0" algn="ctr">
                        <a:lnSpc>
                          <a:spcPct val="100000"/>
                        </a:lnSpc>
                        <a:buFontTx/>
                        <a:buNone/>
                      </a:pPr>
                      <a:r>
                        <a:rPr lang="en-US" sz="3200" b="1" dirty="0">
                          <a:solidFill>
                            <a:schemeClr val="tx1"/>
                          </a:solidFill>
                          <a:latin typeface="+mj-lt"/>
                        </a:rPr>
                        <a:t>+</a:t>
                      </a:r>
                    </a:p>
                  </a:txBody>
                  <a:tcPr anchor="ct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tcPr>
                </a:tc>
                <a:tc>
                  <a:txBody>
                    <a:bodyPr/>
                    <a:lstStyle/>
                    <a:p>
                      <a:pPr marL="0" indent="0" algn="l">
                        <a:lnSpc>
                          <a:spcPct val="100000"/>
                        </a:lnSpc>
                        <a:buFontTx/>
                        <a:buNone/>
                      </a:pPr>
                      <a:r>
                        <a:rPr lang="en-US" sz="1400" b="1" dirty="0">
                          <a:solidFill>
                            <a:schemeClr val="tx1"/>
                          </a:solidFill>
                          <a:latin typeface="+mn-lt"/>
                        </a:rPr>
                        <a:t>Expenses</a:t>
                      </a:r>
                    </a:p>
                  </a:txBody>
                  <a:tcPr anchor="ct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tcPr>
                </a:tc>
                <a:tc>
                  <a:txBody>
                    <a:bodyPr/>
                    <a:lstStyle/>
                    <a:p>
                      <a:pPr algn="l">
                        <a:lnSpc>
                          <a:spcPct val="100000"/>
                        </a:lnSpc>
                      </a:pPr>
                      <a:endParaRPr lang="en-US" sz="1200" b="0" dirty="0">
                        <a:solidFill>
                          <a:schemeClr val="tx1"/>
                        </a:solidFill>
                        <a:latin typeface="+mn-lt"/>
                      </a:endParaRPr>
                    </a:p>
                  </a:txBody>
                  <a:tcPr anchor="ct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tcPr>
                </a:tc>
                <a:tc>
                  <a:txBody>
                    <a:bodyPr/>
                    <a:lstStyle/>
                    <a:p>
                      <a:pPr algn="l">
                        <a:lnSpc>
                          <a:spcPct val="100000"/>
                        </a:lnSpc>
                      </a:pPr>
                      <a:r>
                        <a:rPr lang="en-US" sz="1400" b="0" dirty="0">
                          <a:solidFill>
                            <a:schemeClr val="tx1"/>
                          </a:solidFill>
                          <a:latin typeface="+mn-lt"/>
                        </a:rPr>
                        <a:t>Insurers are typically reluctant to reduce head counts</a:t>
                      </a:r>
                    </a:p>
                  </a:txBody>
                  <a:tcPr anchor="ct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3726179574"/>
                  </a:ext>
                </a:extLst>
              </a:tr>
              <a:tr h="640080">
                <a:tc>
                  <a:txBody>
                    <a:bodyPr/>
                    <a:lstStyle/>
                    <a:p>
                      <a:pPr marL="0" indent="0" algn="ctr">
                        <a:lnSpc>
                          <a:spcPct val="100000"/>
                        </a:lnSpc>
                        <a:buFontTx/>
                        <a:buNone/>
                      </a:pPr>
                      <a:r>
                        <a:rPr lang="en-US" sz="3200" b="1" dirty="0">
                          <a:solidFill>
                            <a:schemeClr val="tx1"/>
                          </a:solidFill>
                          <a:latin typeface="+mj-lt"/>
                        </a:rPr>
                        <a:t>-</a:t>
                      </a:r>
                    </a:p>
                  </a:txBody>
                  <a:tcPr anchor="ct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tcPr>
                </a:tc>
                <a:tc>
                  <a:txBody>
                    <a:bodyPr/>
                    <a:lstStyle/>
                    <a:p>
                      <a:pPr marL="0" indent="0" algn="l">
                        <a:lnSpc>
                          <a:spcPct val="100000"/>
                        </a:lnSpc>
                        <a:buFontTx/>
                        <a:buNone/>
                      </a:pPr>
                      <a:r>
                        <a:rPr lang="en-US" sz="1400" b="1" dirty="0">
                          <a:solidFill>
                            <a:schemeClr val="tx1"/>
                          </a:solidFill>
                          <a:latin typeface="+mn-lt"/>
                        </a:rPr>
                        <a:t>Losses</a:t>
                      </a:r>
                    </a:p>
                  </a:txBody>
                  <a:tcPr anchor="ct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tcPr>
                </a:tc>
                <a:tc>
                  <a:txBody>
                    <a:bodyPr/>
                    <a:lstStyle/>
                    <a:p>
                      <a:pPr algn="l">
                        <a:lnSpc>
                          <a:spcPct val="100000"/>
                        </a:lnSpc>
                      </a:pPr>
                      <a:endParaRPr lang="en-US" sz="1200" b="0" dirty="0">
                        <a:solidFill>
                          <a:schemeClr val="tx1"/>
                        </a:solidFill>
                        <a:latin typeface="+mn-lt"/>
                      </a:endParaRPr>
                    </a:p>
                  </a:txBody>
                  <a:tcPr anchor="ct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tcPr>
                </a:tc>
                <a:tc>
                  <a:txBody>
                    <a:bodyPr/>
                    <a:lstStyle/>
                    <a:p>
                      <a:pPr algn="l">
                        <a:lnSpc>
                          <a:spcPct val="100000"/>
                        </a:lnSpc>
                      </a:pPr>
                      <a:r>
                        <a:rPr lang="en-US" sz="1400" b="0" dirty="0">
                          <a:solidFill>
                            <a:schemeClr val="tx1"/>
                          </a:solidFill>
                          <a:latin typeface="+mn-lt"/>
                        </a:rPr>
                        <a:t>Fewer motor vehicle accidents, lower homeowners claims (WFH), less commercial activity leading to fewer general liability claims. </a:t>
                      </a:r>
                    </a:p>
                    <a:p>
                      <a:pPr algn="l">
                        <a:lnSpc>
                          <a:spcPct val="100000"/>
                        </a:lnSpc>
                      </a:pPr>
                      <a:r>
                        <a:rPr lang="en-US" sz="1400" b="0" dirty="0">
                          <a:solidFill>
                            <a:schemeClr val="tx1"/>
                          </a:solidFill>
                          <a:latin typeface="+mn-lt"/>
                        </a:rPr>
                        <a:t>Balanced by possible spike in cyber, D&amp;O, Medical Prof. Liability, WC claims. Enforcement of policy exclusions and minimal civil unrest also open to question.</a:t>
                      </a:r>
                    </a:p>
                  </a:txBody>
                  <a:tcPr anchor="ct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309093621"/>
                  </a:ext>
                </a:extLst>
              </a:tr>
              <a:tr h="640080">
                <a:tc>
                  <a:txBody>
                    <a:bodyPr/>
                    <a:lstStyle/>
                    <a:p>
                      <a:pPr algn="ctr">
                        <a:lnSpc>
                          <a:spcPct val="100000"/>
                        </a:lnSpc>
                      </a:pPr>
                      <a:r>
                        <a:rPr lang="en-US" sz="3200" b="1" dirty="0">
                          <a:solidFill>
                            <a:schemeClr val="tx1"/>
                          </a:solidFill>
                          <a:latin typeface="+mj-lt"/>
                        </a:rPr>
                        <a:t>+</a:t>
                      </a:r>
                    </a:p>
                  </a:txBody>
                  <a:tcPr anchor="ct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tcPr>
                </a:tc>
                <a:tc>
                  <a:txBody>
                    <a:bodyPr/>
                    <a:lstStyle/>
                    <a:p>
                      <a:pPr algn="l">
                        <a:lnSpc>
                          <a:spcPct val="100000"/>
                        </a:lnSpc>
                      </a:pPr>
                      <a:r>
                        <a:rPr lang="en-US" sz="1400" b="1" dirty="0">
                          <a:solidFill>
                            <a:schemeClr val="tx1"/>
                          </a:solidFill>
                          <a:latin typeface="+mn-lt"/>
                        </a:rPr>
                        <a:t>Capital Gains</a:t>
                      </a:r>
                    </a:p>
                  </a:txBody>
                  <a:tcPr anchor="ct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tcPr>
                </a:tc>
                <a:tc>
                  <a:txBody>
                    <a:bodyPr/>
                    <a:lstStyle/>
                    <a:p>
                      <a:pPr algn="l">
                        <a:lnSpc>
                          <a:spcPct val="100000"/>
                        </a:lnSpc>
                      </a:pPr>
                      <a:endParaRPr lang="en-US" sz="1200" b="0" dirty="0">
                        <a:solidFill>
                          <a:schemeClr val="tx1"/>
                        </a:solidFill>
                        <a:latin typeface="+mn-lt"/>
                      </a:endParaRPr>
                    </a:p>
                  </a:txBody>
                  <a:tcPr anchor="ct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tcPr>
                </a:tc>
                <a:tc>
                  <a:txBody>
                    <a:bodyPr/>
                    <a:lstStyle/>
                    <a:p>
                      <a:pPr algn="l">
                        <a:lnSpc>
                          <a:spcPct val="100000"/>
                        </a:lnSpc>
                      </a:pPr>
                      <a:r>
                        <a:rPr lang="en-US" sz="1400" b="0" dirty="0">
                          <a:solidFill>
                            <a:schemeClr val="tx1"/>
                          </a:solidFill>
                          <a:latin typeface="+mn-lt"/>
                        </a:rPr>
                        <a:t>Equity prices have fallen rapidly, S&amp;P 500 has declined ~28% (Feb 19 2020 to March 26 2020)</a:t>
                      </a:r>
                    </a:p>
                    <a:p>
                      <a:pPr algn="l">
                        <a:lnSpc>
                          <a:spcPct val="100000"/>
                        </a:lnSpc>
                      </a:pPr>
                      <a:r>
                        <a:rPr lang="en-US" sz="1400" b="0" dirty="0">
                          <a:solidFill>
                            <a:schemeClr val="tx1"/>
                          </a:solidFill>
                          <a:latin typeface="+mn-lt"/>
                        </a:rPr>
                        <a:t>Bond yields have dropped dramatically (10 year Treasury yield declined from 1.566% to 0.862%  (Feb 19 2020 to March 26 2020) (possible capital gains if some bonds sold)</a:t>
                      </a:r>
                    </a:p>
                  </a:txBody>
                  <a:tcPr anchor="ct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609695773"/>
                  </a:ext>
                </a:extLst>
              </a:tr>
              <a:tr h="640080">
                <a:tc>
                  <a:txBody>
                    <a:bodyPr/>
                    <a:lstStyle/>
                    <a:p>
                      <a:pPr algn="ctr">
                        <a:lnSpc>
                          <a:spcPct val="100000"/>
                        </a:lnSpc>
                      </a:pPr>
                      <a:r>
                        <a:rPr lang="en-US" sz="3200" b="1" dirty="0">
                          <a:solidFill>
                            <a:schemeClr val="tx1"/>
                          </a:solidFill>
                          <a:latin typeface="+mj-lt"/>
                        </a:rPr>
                        <a:t>+</a:t>
                      </a:r>
                    </a:p>
                  </a:txBody>
                  <a:tcPr anchor="ct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tcPr>
                </a:tc>
                <a:tc>
                  <a:txBody>
                    <a:bodyPr/>
                    <a:lstStyle/>
                    <a:p>
                      <a:pPr algn="l">
                        <a:lnSpc>
                          <a:spcPct val="100000"/>
                        </a:lnSpc>
                      </a:pPr>
                      <a:r>
                        <a:rPr lang="en-US" sz="1400" b="1" dirty="0">
                          <a:solidFill>
                            <a:schemeClr val="tx1"/>
                          </a:solidFill>
                          <a:latin typeface="+mn-lt"/>
                        </a:rPr>
                        <a:t>Dividends</a:t>
                      </a:r>
                    </a:p>
                  </a:txBody>
                  <a:tcPr anchor="ct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tcPr>
                </a:tc>
                <a:tc>
                  <a:txBody>
                    <a:bodyPr/>
                    <a:lstStyle/>
                    <a:p>
                      <a:pPr algn="l">
                        <a:lnSpc>
                          <a:spcPct val="100000"/>
                        </a:lnSpc>
                      </a:pPr>
                      <a:endParaRPr lang="en-US" sz="1200" b="0" dirty="0">
                        <a:solidFill>
                          <a:schemeClr val="tx1"/>
                        </a:solidFill>
                        <a:latin typeface="+mn-lt"/>
                      </a:endParaRPr>
                    </a:p>
                  </a:txBody>
                  <a:tcPr anchor="ct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tcPr>
                </a:tc>
                <a:tc>
                  <a:txBody>
                    <a:bodyPr/>
                    <a:lstStyle/>
                    <a:p>
                      <a:pPr algn="l">
                        <a:lnSpc>
                          <a:spcPct val="100000"/>
                        </a:lnSpc>
                      </a:pPr>
                      <a:r>
                        <a:rPr lang="en-US" sz="1400" b="0" dirty="0">
                          <a:solidFill>
                            <a:schemeClr val="tx1"/>
                          </a:solidFill>
                          <a:latin typeface="+mn-lt"/>
                        </a:rPr>
                        <a:t>Likely unchanged, may see some reductions from cash-strapped firms</a:t>
                      </a:r>
                    </a:p>
                  </a:txBody>
                  <a:tcPr anchor="ct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3671202327"/>
                  </a:ext>
                </a:extLst>
              </a:tr>
              <a:tr h="640080">
                <a:tc>
                  <a:txBody>
                    <a:bodyPr/>
                    <a:lstStyle/>
                    <a:p>
                      <a:pPr algn="ctr">
                        <a:lnSpc>
                          <a:spcPct val="100000"/>
                        </a:lnSpc>
                      </a:pPr>
                      <a:r>
                        <a:rPr lang="en-US" sz="3200" b="1" dirty="0">
                          <a:solidFill>
                            <a:schemeClr val="tx1"/>
                          </a:solidFill>
                          <a:latin typeface="+mj-lt"/>
                        </a:rPr>
                        <a:t>+</a:t>
                      </a:r>
                    </a:p>
                  </a:txBody>
                  <a:tcPr anchor="ctr">
                    <a:lnT w="9525" cap="flat" cmpd="sng" algn="ctr">
                      <a:solidFill>
                        <a:schemeClr val="accent4"/>
                      </a:solidFill>
                      <a:prstDash val="solid"/>
                      <a:round/>
                      <a:headEnd type="none" w="med" len="med"/>
                      <a:tailEnd type="none" w="med" len="med"/>
                    </a:lnT>
                  </a:tcPr>
                </a:tc>
                <a:tc>
                  <a:txBody>
                    <a:bodyPr/>
                    <a:lstStyle/>
                    <a:p>
                      <a:pPr algn="l">
                        <a:lnSpc>
                          <a:spcPct val="100000"/>
                        </a:lnSpc>
                      </a:pPr>
                      <a:r>
                        <a:rPr lang="en-US" sz="1400" b="1" dirty="0">
                          <a:solidFill>
                            <a:schemeClr val="tx1"/>
                          </a:solidFill>
                          <a:latin typeface="+mn-lt"/>
                        </a:rPr>
                        <a:t>Interest Income</a:t>
                      </a:r>
                    </a:p>
                  </a:txBody>
                  <a:tcPr anchor="ctr">
                    <a:lnT w="9525" cap="flat" cmpd="sng" algn="ctr">
                      <a:solidFill>
                        <a:schemeClr val="accent4"/>
                      </a:solidFill>
                      <a:prstDash val="solid"/>
                      <a:round/>
                      <a:headEnd type="none" w="med" len="med"/>
                      <a:tailEnd type="none" w="med" len="med"/>
                    </a:lnT>
                  </a:tcPr>
                </a:tc>
                <a:tc>
                  <a:txBody>
                    <a:bodyPr/>
                    <a:lstStyle/>
                    <a:p>
                      <a:pPr algn="l">
                        <a:lnSpc>
                          <a:spcPct val="100000"/>
                        </a:lnSpc>
                      </a:pPr>
                      <a:endParaRPr lang="en-US" sz="1200" b="0" dirty="0">
                        <a:solidFill>
                          <a:schemeClr val="tx1"/>
                        </a:solidFill>
                        <a:latin typeface="+mn-lt"/>
                      </a:endParaRPr>
                    </a:p>
                  </a:txBody>
                  <a:tcPr anchor="ctr">
                    <a:lnT w="9525" cap="flat" cmpd="sng" algn="ctr">
                      <a:solidFill>
                        <a:schemeClr val="accent4"/>
                      </a:solidFill>
                      <a:prstDash val="solid"/>
                      <a:round/>
                      <a:headEnd type="none" w="med" len="med"/>
                      <a:tailEnd type="none" w="med" len="med"/>
                    </a:lnT>
                  </a:tcPr>
                </a:tc>
                <a:tc>
                  <a:txBody>
                    <a:bodyPr/>
                    <a:lstStyle/>
                    <a:p>
                      <a:pPr algn="l">
                        <a:lnSpc>
                          <a:spcPct val="100000"/>
                        </a:lnSpc>
                      </a:pPr>
                      <a:r>
                        <a:rPr lang="en-US" sz="1400" b="0" dirty="0">
                          <a:solidFill>
                            <a:schemeClr val="tx1"/>
                          </a:solidFill>
                          <a:latin typeface="+mn-lt"/>
                        </a:rPr>
                        <a:t>Longer term low interest on new issues and some danger of defaults</a:t>
                      </a:r>
                    </a:p>
                  </a:txBody>
                  <a:tcPr anchor="ctr">
                    <a:lnT w="9525" cap="flat" cmpd="sng" algn="ctr">
                      <a:solidFill>
                        <a:schemeClr val="accent4"/>
                      </a:solidFill>
                      <a:prstDash val="solid"/>
                      <a:round/>
                      <a:headEnd type="none" w="med" len="med"/>
                      <a:tailEnd type="none" w="med" len="med"/>
                    </a:lnT>
                  </a:tcPr>
                </a:tc>
                <a:extLst>
                  <a:ext uri="{0D108BD9-81ED-4DB2-BD59-A6C34878D82A}">
                    <a16:rowId xmlns:a16="http://schemas.microsoft.com/office/drawing/2014/main" val="69948613"/>
                  </a:ext>
                </a:extLst>
              </a:tr>
              <a:tr h="640080">
                <a:tc>
                  <a:txBody>
                    <a:bodyPr/>
                    <a:lstStyle/>
                    <a:p>
                      <a:pPr algn="ctr">
                        <a:lnSpc>
                          <a:spcPct val="100000"/>
                        </a:lnSpc>
                      </a:pPr>
                      <a:r>
                        <a:rPr lang="en-US" sz="3200" b="1" dirty="0">
                          <a:solidFill>
                            <a:schemeClr val="tx1"/>
                          </a:solidFill>
                          <a:latin typeface="+mj-lt"/>
                        </a:rPr>
                        <a:t>=</a:t>
                      </a:r>
                    </a:p>
                  </a:txBody>
                  <a:tcPr anchor="ctr">
                    <a:solidFill>
                      <a:srgbClr val="FFE1E1"/>
                    </a:solidFill>
                  </a:tcPr>
                </a:tc>
                <a:tc>
                  <a:txBody>
                    <a:bodyPr/>
                    <a:lstStyle/>
                    <a:p>
                      <a:pPr algn="l">
                        <a:lnSpc>
                          <a:spcPct val="100000"/>
                        </a:lnSpc>
                      </a:pPr>
                      <a:r>
                        <a:rPr lang="en-US" sz="1400" b="1" dirty="0">
                          <a:solidFill>
                            <a:schemeClr val="tx1"/>
                          </a:solidFill>
                          <a:latin typeface="+mn-lt"/>
                        </a:rPr>
                        <a:t>Profit</a:t>
                      </a:r>
                    </a:p>
                  </a:txBody>
                  <a:tcPr anchor="ctr">
                    <a:solidFill>
                      <a:srgbClr val="FFE1E1"/>
                    </a:solidFill>
                  </a:tcPr>
                </a:tc>
                <a:tc>
                  <a:txBody>
                    <a:bodyPr/>
                    <a:lstStyle/>
                    <a:p>
                      <a:pPr algn="l">
                        <a:lnSpc>
                          <a:spcPct val="100000"/>
                        </a:lnSpc>
                      </a:pPr>
                      <a:endParaRPr lang="en-US" sz="1200" b="0" dirty="0">
                        <a:solidFill>
                          <a:schemeClr val="tx1"/>
                        </a:solidFill>
                        <a:latin typeface="+mn-lt"/>
                      </a:endParaRPr>
                    </a:p>
                  </a:txBody>
                  <a:tcPr anchor="ctr">
                    <a:solidFill>
                      <a:srgbClr val="FFE1E1"/>
                    </a:solidFill>
                  </a:tcPr>
                </a:tc>
                <a:tc>
                  <a:txBody>
                    <a:bodyPr/>
                    <a:lstStyle/>
                    <a:p>
                      <a:pPr algn="l">
                        <a:lnSpc>
                          <a:spcPct val="100000"/>
                        </a:lnSpc>
                      </a:pPr>
                      <a:r>
                        <a:rPr lang="en-US" sz="1400" b="0" dirty="0">
                          <a:solidFill>
                            <a:schemeClr val="tx1"/>
                          </a:solidFill>
                          <a:latin typeface="+mn-lt"/>
                        </a:rPr>
                        <a:t>Assumes premium declines, losses at best stay even</a:t>
                      </a:r>
                    </a:p>
                  </a:txBody>
                  <a:tcPr anchor="ctr">
                    <a:solidFill>
                      <a:srgbClr val="FFE1E1"/>
                    </a:solidFill>
                  </a:tcPr>
                </a:tc>
                <a:extLst>
                  <a:ext uri="{0D108BD9-81ED-4DB2-BD59-A6C34878D82A}">
                    <a16:rowId xmlns:a16="http://schemas.microsoft.com/office/drawing/2014/main" val="771730190"/>
                  </a:ext>
                </a:extLst>
              </a:tr>
            </a:tbl>
          </a:graphicData>
        </a:graphic>
      </p:graphicFrame>
      <p:sp>
        <p:nvSpPr>
          <p:cNvPr id="3" name="Freeform: Shape 2">
            <a:extLst>
              <a:ext uri="{FF2B5EF4-FFF2-40B4-BE49-F238E27FC236}">
                <a16:creationId xmlns:a16="http://schemas.microsoft.com/office/drawing/2014/main" id="{E6DDE782-DB01-4949-90D3-F036C5A01043}"/>
              </a:ext>
            </a:extLst>
          </p:cNvPr>
          <p:cNvSpPr>
            <a:spLocks noChangeAspect="1"/>
          </p:cNvSpPr>
          <p:nvPr/>
        </p:nvSpPr>
        <p:spPr>
          <a:xfrm rot="5400000">
            <a:off x="2558096" y="1173283"/>
            <a:ext cx="134939" cy="269876"/>
          </a:xfrm>
          <a:custGeom>
            <a:avLst/>
            <a:gdLst/>
            <a:ahLst/>
            <a:cxnLst/>
            <a:rect l="0" t="0" r="0" b="0"/>
            <a:pathLst>
              <a:path w="134939" h="269876">
                <a:moveTo>
                  <a:pt x="67469" y="202406"/>
                </a:moveTo>
                <a:lnTo>
                  <a:pt x="0" y="269875"/>
                </a:lnTo>
                <a:lnTo>
                  <a:pt x="134938" y="134938"/>
                </a:lnTo>
                <a:lnTo>
                  <a:pt x="0" y="0"/>
                </a:lnTo>
                <a:lnTo>
                  <a:pt x="67469" y="67469"/>
                </a:lnTo>
              </a:path>
            </a:pathLst>
          </a:custGeom>
          <a:ln w="34925">
            <a:solidFill>
              <a:srgbClr val="FF2B3D"/>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9" name="Freeform: Shape 38">
            <a:extLst>
              <a:ext uri="{FF2B5EF4-FFF2-40B4-BE49-F238E27FC236}">
                <a16:creationId xmlns:a16="http://schemas.microsoft.com/office/drawing/2014/main" id="{5D3C0F79-23EB-421E-A679-B69CC58D1D8D}"/>
              </a:ext>
            </a:extLst>
          </p:cNvPr>
          <p:cNvSpPr>
            <a:spLocks noChangeAspect="1"/>
          </p:cNvSpPr>
          <p:nvPr/>
        </p:nvSpPr>
        <p:spPr>
          <a:xfrm rot="5400000">
            <a:off x="2558096" y="3568538"/>
            <a:ext cx="134939" cy="269876"/>
          </a:xfrm>
          <a:custGeom>
            <a:avLst/>
            <a:gdLst/>
            <a:ahLst/>
            <a:cxnLst/>
            <a:rect l="0" t="0" r="0" b="0"/>
            <a:pathLst>
              <a:path w="134939" h="269876">
                <a:moveTo>
                  <a:pt x="67469" y="202406"/>
                </a:moveTo>
                <a:lnTo>
                  <a:pt x="0" y="269875"/>
                </a:lnTo>
                <a:lnTo>
                  <a:pt x="134938" y="134938"/>
                </a:lnTo>
                <a:lnTo>
                  <a:pt x="0" y="0"/>
                </a:lnTo>
                <a:lnTo>
                  <a:pt x="67469" y="67469"/>
                </a:lnTo>
              </a:path>
            </a:pathLst>
          </a:custGeom>
          <a:ln w="34925">
            <a:solidFill>
              <a:srgbClr val="FF2B3D"/>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0" name="Freeform: Shape 39">
            <a:extLst>
              <a:ext uri="{FF2B5EF4-FFF2-40B4-BE49-F238E27FC236}">
                <a16:creationId xmlns:a16="http://schemas.microsoft.com/office/drawing/2014/main" id="{23E811AF-CA9F-4129-B81E-0FF9B18EE3C6}"/>
              </a:ext>
            </a:extLst>
          </p:cNvPr>
          <p:cNvSpPr>
            <a:spLocks noChangeAspect="1"/>
          </p:cNvSpPr>
          <p:nvPr/>
        </p:nvSpPr>
        <p:spPr>
          <a:xfrm rot="5400000">
            <a:off x="2558095" y="5146538"/>
            <a:ext cx="134939" cy="269876"/>
          </a:xfrm>
          <a:custGeom>
            <a:avLst/>
            <a:gdLst/>
            <a:ahLst/>
            <a:cxnLst/>
            <a:rect l="0" t="0" r="0" b="0"/>
            <a:pathLst>
              <a:path w="134939" h="269876">
                <a:moveTo>
                  <a:pt x="67469" y="202406"/>
                </a:moveTo>
                <a:lnTo>
                  <a:pt x="0" y="269875"/>
                </a:lnTo>
                <a:lnTo>
                  <a:pt x="134938" y="134938"/>
                </a:lnTo>
                <a:lnTo>
                  <a:pt x="0" y="0"/>
                </a:lnTo>
                <a:lnTo>
                  <a:pt x="67469" y="67469"/>
                </a:lnTo>
              </a:path>
            </a:pathLst>
          </a:custGeom>
          <a:ln w="34925">
            <a:solidFill>
              <a:srgbClr val="FF2B3D"/>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nvGrpSpPr>
          <p:cNvPr id="9" name="Group 8">
            <a:extLst>
              <a:ext uri="{FF2B5EF4-FFF2-40B4-BE49-F238E27FC236}">
                <a16:creationId xmlns:a16="http://schemas.microsoft.com/office/drawing/2014/main" id="{67720668-69C7-41BB-827D-52DB5A44E947}"/>
              </a:ext>
            </a:extLst>
          </p:cNvPr>
          <p:cNvGrpSpPr/>
          <p:nvPr/>
        </p:nvGrpSpPr>
        <p:grpSpPr>
          <a:xfrm>
            <a:off x="2423157" y="1792461"/>
            <a:ext cx="404817" cy="269877"/>
            <a:chOff x="2423157" y="2224264"/>
            <a:chExt cx="404817" cy="269877"/>
          </a:xfrm>
        </p:grpSpPr>
        <p:grpSp>
          <p:nvGrpSpPr>
            <p:cNvPr id="6" name="Group 5">
              <a:extLst>
                <a:ext uri="{FF2B5EF4-FFF2-40B4-BE49-F238E27FC236}">
                  <a16:creationId xmlns:a16="http://schemas.microsoft.com/office/drawing/2014/main" id="{71CCCDD7-9064-4287-A649-937F680B146C}"/>
                </a:ext>
              </a:extLst>
            </p:cNvPr>
            <p:cNvGrpSpPr/>
            <p:nvPr/>
          </p:nvGrpSpPr>
          <p:grpSpPr>
            <a:xfrm>
              <a:off x="2423158" y="2224264"/>
              <a:ext cx="404816" cy="269877"/>
              <a:chOff x="2423156" y="2224264"/>
              <a:chExt cx="404816" cy="269877"/>
            </a:xfrm>
          </p:grpSpPr>
          <p:sp>
            <p:nvSpPr>
              <p:cNvPr id="41" name="Freeform: Shape 40">
                <a:extLst>
                  <a:ext uri="{FF2B5EF4-FFF2-40B4-BE49-F238E27FC236}">
                    <a16:creationId xmlns:a16="http://schemas.microsoft.com/office/drawing/2014/main" id="{A8BD4B08-823A-433E-891D-28A11DF1BB6E}"/>
                  </a:ext>
                </a:extLst>
              </p:cNvPr>
              <p:cNvSpPr>
                <a:spLocks noChangeAspect="1"/>
              </p:cNvSpPr>
              <p:nvPr/>
            </p:nvSpPr>
            <p:spPr>
              <a:xfrm rot="10800000">
                <a:off x="2423156" y="2224264"/>
                <a:ext cx="134939" cy="269876"/>
              </a:xfrm>
              <a:custGeom>
                <a:avLst/>
                <a:gdLst/>
                <a:ahLst/>
                <a:cxnLst/>
                <a:rect l="0" t="0" r="0" b="0"/>
                <a:pathLst>
                  <a:path w="134939" h="269876">
                    <a:moveTo>
                      <a:pt x="67469" y="202406"/>
                    </a:moveTo>
                    <a:lnTo>
                      <a:pt x="0" y="269875"/>
                    </a:lnTo>
                    <a:lnTo>
                      <a:pt x="134938" y="134938"/>
                    </a:lnTo>
                    <a:lnTo>
                      <a:pt x="0" y="0"/>
                    </a:lnTo>
                    <a:lnTo>
                      <a:pt x="67469" y="67469"/>
                    </a:lnTo>
                  </a:path>
                </a:pathLst>
              </a:custGeom>
              <a:ln w="34925">
                <a:solidFill>
                  <a:srgbClr val="FFBE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6" name="Freeform: Shape 45">
                <a:extLst>
                  <a:ext uri="{FF2B5EF4-FFF2-40B4-BE49-F238E27FC236}">
                    <a16:creationId xmlns:a16="http://schemas.microsoft.com/office/drawing/2014/main" id="{3BED65BC-DC68-459E-952A-62457E8A605C}"/>
                  </a:ext>
                </a:extLst>
              </p:cNvPr>
              <p:cNvSpPr>
                <a:spLocks noChangeAspect="1"/>
              </p:cNvSpPr>
              <p:nvPr/>
            </p:nvSpPr>
            <p:spPr>
              <a:xfrm>
                <a:off x="2693033" y="2224265"/>
                <a:ext cx="134939" cy="269876"/>
              </a:xfrm>
              <a:custGeom>
                <a:avLst/>
                <a:gdLst/>
                <a:ahLst/>
                <a:cxnLst/>
                <a:rect l="0" t="0" r="0" b="0"/>
                <a:pathLst>
                  <a:path w="134939" h="269876">
                    <a:moveTo>
                      <a:pt x="67469" y="202406"/>
                    </a:moveTo>
                    <a:lnTo>
                      <a:pt x="0" y="269875"/>
                    </a:lnTo>
                    <a:lnTo>
                      <a:pt x="134938" y="134938"/>
                    </a:lnTo>
                    <a:lnTo>
                      <a:pt x="0" y="0"/>
                    </a:lnTo>
                    <a:lnTo>
                      <a:pt x="67469" y="67469"/>
                    </a:lnTo>
                  </a:path>
                </a:pathLst>
              </a:custGeom>
              <a:ln w="34925">
                <a:solidFill>
                  <a:srgbClr val="FFBE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cxnSp>
          <p:nvCxnSpPr>
            <p:cNvPr id="8" name="Straight Connector 7">
              <a:extLst>
                <a:ext uri="{FF2B5EF4-FFF2-40B4-BE49-F238E27FC236}">
                  <a16:creationId xmlns:a16="http://schemas.microsoft.com/office/drawing/2014/main" id="{5A83DA50-8D1A-49A6-BB5D-02A2FF51216F}"/>
                </a:ext>
              </a:extLst>
            </p:cNvPr>
            <p:cNvCxnSpPr/>
            <p:nvPr/>
          </p:nvCxnSpPr>
          <p:spPr>
            <a:xfrm>
              <a:off x="2423157" y="2359202"/>
              <a:ext cx="404817" cy="0"/>
            </a:xfrm>
            <a:prstGeom prst="line">
              <a:avLst/>
            </a:prstGeom>
            <a:ln w="34925">
              <a:solidFill>
                <a:srgbClr val="FFBE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93C6A30B-3478-4EE8-AFA6-40A25060CCDD}"/>
              </a:ext>
            </a:extLst>
          </p:cNvPr>
          <p:cNvGrpSpPr/>
          <p:nvPr/>
        </p:nvGrpSpPr>
        <p:grpSpPr>
          <a:xfrm>
            <a:off x="2423155" y="4577664"/>
            <a:ext cx="404817" cy="269877"/>
            <a:chOff x="2423157" y="2224264"/>
            <a:chExt cx="404817" cy="269877"/>
          </a:xfrm>
        </p:grpSpPr>
        <p:grpSp>
          <p:nvGrpSpPr>
            <p:cNvPr id="56" name="Group 55">
              <a:extLst>
                <a:ext uri="{FF2B5EF4-FFF2-40B4-BE49-F238E27FC236}">
                  <a16:creationId xmlns:a16="http://schemas.microsoft.com/office/drawing/2014/main" id="{EF96EAC8-6960-4CFC-804C-EC3B06701162}"/>
                </a:ext>
              </a:extLst>
            </p:cNvPr>
            <p:cNvGrpSpPr/>
            <p:nvPr/>
          </p:nvGrpSpPr>
          <p:grpSpPr>
            <a:xfrm>
              <a:off x="2423158" y="2224264"/>
              <a:ext cx="404816" cy="269877"/>
              <a:chOff x="2423156" y="2224264"/>
              <a:chExt cx="404816" cy="269877"/>
            </a:xfrm>
          </p:grpSpPr>
          <p:sp>
            <p:nvSpPr>
              <p:cNvPr id="58" name="Freeform: Shape 57">
                <a:extLst>
                  <a:ext uri="{FF2B5EF4-FFF2-40B4-BE49-F238E27FC236}">
                    <a16:creationId xmlns:a16="http://schemas.microsoft.com/office/drawing/2014/main" id="{E9356909-E7D2-4BB1-AC03-3CD7EACED930}"/>
                  </a:ext>
                </a:extLst>
              </p:cNvPr>
              <p:cNvSpPr>
                <a:spLocks noChangeAspect="1"/>
              </p:cNvSpPr>
              <p:nvPr/>
            </p:nvSpPr>
            <p:spPr>
              <a:xfrm rot="10800000">
                <a:off x="2423156" y="2224264"/>
                <a:ext cx="134939" cy="269876"/>
              </a:xfrm>
              <a:custGeom>
                <a:avLst/>
                <a:gdLst/>
                <a:ahLst/>
                <a:cxnLst/>
                <a:rect l="0" t="0" r="0" b="0"/>
                <a:pathLst>
                  <a:path w="134939" h="269876">
                    <a:moveTo>
                      <a:pt x="67469" y="202406"/>
                    </a:moveTo>
                    <a:lnTo>
                      <a:pt x="0" y="269875"/>
                    </a:lnTo>
                    <a:lnTo>
                      <a:pt x="134938" y="134938"/>
                    </a:lnTo>
                    <a:lnTo>
                      <a:pt x="0" y="0"/>
                    </a:lnTo>
                    <a:lnTo>
                      <a:pt x="67469" y="67469"/>
                    </a:lnTo>
                  </a:path>
                </a:pathLst>
              </a:custGeom>
              <a:ln w="34925">
                <a:solidFill>
                  <a:srgbClr val="FFBE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59" name="Freeform: Shape 58">
                <a:extLst>
                  <a:ext uri="{FF2B5EF4-FFF2-40B4-BE49-F238E27FC236}">
                    <a16:creationId xmlns:a16="http://schemas.microsoft.com/office/drawing/2014/main" id="{F29B577D-428C-497A-95CC-56927ADA4B18}"/>
                  </a:ext>
                </a:extLst>
              </p:cNvPr>
              <p:cNvSpPr>
                <a:spLocks noChangeAspect="1"/>
              </p:cNvSpPr>
              <p:nvPr/>
            </p:nvSpPr>
            <p:spPr>
              <a:xfrm>
                <a:off x="2693033" y="2224265"/>
                <a:ext cx="134939" cy="269876"/>
              </a:xfrm>
              <a:custGeom>
                <a:avLst/>
                <a:gdLst/>
                <a:ahLst/>
                <a:cxnLst/>
                <a:rect l="0" t="0" r="0" b="0"/>
                <a:pathLst>
                  <a:path w="134939" h="269876">
                    <a:moveTo>
                      <a:pt x="67469" y="202406"/>
                    </a:moveTo>
                    <a:lnTo>
                      <a:pt x="0" y="269875"/>
                    </a:lnTo>
                    <a:lnTo>
                      <a:pt x="134938" y="134938"/>
                    </a:lnTo>
                    <a:lnTo>
                      <a:pt x="0" y="0"/>
                    </a:lnTo>
                    <a:lnTo>
                      <a:pt x="67469" y="67469"/>
                    </a:lnTo>
                  </a:path>
                </a:pathLst>
              </a:custGeom>
              <a:ln w="34925">
                <a:solidFill>
                  <a:srgbClr val="FFBE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cxnSp>
          <p:nvCxnSpPr>
            <p:cNvPr id="57" name="Straight Connector 56">
              <a:extLst>
                <a:ext uri="{FF2B5EF4-FFF2-40B4-BE49-F238E27FC236}">
                  <a16:creationId xmlns:a16="http://schemas.microsoft.com/office/drawing/2014/main" id="{428BC90D-037C-4313-BA01-F7C3AF1CE375}"/>
                </a:ext>
              </a:extLst>
            </p:cNvPr>
            <p:cNvCxnSpPr/>
            <p:nvPr/>
          </p:nvCxnSpPr>
          <p:spPr>
            <a:xfrm>
              <a:off x="2423157" y="2359202"/>
              <a:ext cx="404817" cy="0"/>
            </a:xfrm>
            <a:prstGeom prst="line">
              <a:avLst/>
            </a:prstGeom>
            <a:ln w="34925">
              <a:solidFill>
                <a:srgbClr val="FFBE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60" name="Freeform: Shape 59">
            <a:extLst>
              <a:ext uri="{FF2B5EF4-FFF2-40B4-BE49-F238E27FC236}">
                <a16:creationId xmlns:a16="http://schemas.microsoft.com/office/drawing/2014/main" id="{DA5DA283-2426-47A9-924E-BFBA2EDD4E4C}"/>
              </a:ext>
            </a:extLst>
          </p:cNvPr>
          <p:cNvSpPr>
            <a:spLocks noChangeAspect="1"/>
          </p:cNvSpPr>
          <p:nvPr/>
        </p:nvSpPr>
        <p:spPr>
          <a:xfrm rot="5400000">
            <a:off x="2577552" y="5866517"/>
            <a:ext cx="134939" cy="269876"/>
          </a:xfrm>
          <a:custGeom>
            <a:avLst/>
            <a:gdLst/>
            <a:ahLst/>
            <a:cxnLst/>
            <a:rect l="0" t="0" r="0" b="0"/>
            <a:pathLst>
              <a:path w="134939" h="269876">
                <a:moveTo>
                  <a:pt x="67469" y="202406"/>
                </a:moveTo>
                <a:lnTo>
                  <a:pt x="0" y="269875"/>
                </a:lnTo>
                <a:lnTo>
                  <a:pt x="134938" y="134938"/>
                </a:lnTo>
                <a:lnTo>
                  <a:pt x="0" y="0"/>
                </a:lnTo>
                <a:lnTo>
                  <a:pt x="67469" y="67469"/>
                </a:lnTo>
              </a:path>
            </a:pathLst>
          </a:custGeom>
          <a:ln w="34925">
            <a:solidFill>
              <a:srgbClr val="FF2B3D"/>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nvGrpSpPr>
          <p:cNvPr id="32" name="Group 31">
            <a:extLst>
              <a:ext uri="{FF2B5EF4-FFF2-40B4-BE49-F238E27FC236}">
                <a16:creationId xmlns:a16="http://schemas.microsoft.com/office/drawing/2014/main" id="{2CC8B95B-8EF8-4BF9-BF9F-58280A29987C}"/>
              </a:ext>
            </a:extLst>
          </p:cNvPr>
          <p:cNvGrpSpPr/>
          <p:nvPr/>
        </p:nvGrpSpPr>
        <p:grpSpPr>
          <a:xfrm>
            <a:off x="2437007" y="2661446"/>
            <a:ext cx="404817" cy="269877"/>
            <a:chOff x="2423157" y="2224264"/>
            <a:chExt cx="404817" cy="269877"/>
          </a:xfrm>
        </p:grpSpPr>
        <p:grpSp>
          <p:nvGrpSpPr>
            <p:cNvPr id="33" name="Group 32">
              <a:extLst>
                <a:ext uri="{FF2B5EF4-FFF2-40B4-BE49-F238E27FC236}">
                  <a16:creationId xmlns:a16="http://schemas.microsoft.com/office/drawing/2014/main" id="{5FF7E316-4278-4C66-B691-6A44E867AFAD}"/>
                </a:ext>
              </a:extLst>
            </p:cNvPr>
            <p:cNvGrpSpPr/>
            <p:nvPr/>
          </p:nvGrpSpPr>
          <p:grpSpPr>
            <a:xfrm>
              <a:off x="2423158" y="2224264"/>
              <a:ext cx="404816" cy="269877"/>
              <a:chOff x="2423156" y="2224264"/>
              <a:chExt cx="404816" cy="269877"/>
            </a:xfrm>
          </p:grpSpPr>
          <p:sp>
            <p:nvSpPr>
              <p:cNvPr id="35" name="Freeform: Shape 34">
                <a:extLst>
                  <a:ext uri="{FF2B5EF4-FFF2-40B4-BE49-F238E27FC236}">
                    <a16:creationId xmlns:a16="http://schemas.microsoft.com/office/drawing/2014/main" id="{17605A04-C7EE-4C44-B05C-ABC7CDFF1E6A}"/>
                  </a:ext>
                </a:extLst>
              </p:cNvPr>
              <p:cNvSpPr>
                <a:spLocks noChangeAspect="1"/>
              </p:cNvSpPr>
              <p:nvPr/>
            </p:nvSpPr>
            <p:spPr>
              <a:xfrm rot="10800000">
                <a:off x="2423156" y="2224264"/>
                <a:ext cx="134939" cy="269876"/>
              </a:xfrm>
              <a:custGeom>
                <a:avLst/>
                <a:gdLst/>
                <a:ahLst/>
                <a:cxnLst/>
                <a:rect l="0" t="0" r="0" b="0"/>
                <a:pathLst>
                  <a:path w="134939" h="269876">
                    <a:moveTo>
                      <a:pt x="67469" y="202406"/>
                    </a:moveTo>
                    <a:lnTo>
                      <a:pt x="0" y="269875"/>
                    </a:lnTo>
                    <a:lnTo>
                      <a:pt x="134938" y="134938"/>
                    </a:lnTo>
                    <a:lnTo>
                      <a:pt x="0" y="0"/>
                    </a:lnTo>
                    <a:lnTo>
                      <a:pt x="67469" y="67469"/>
                    </a:lnTo>
                  </a:path>
                </a:pathLst>
              </a:custGeom>
              <a:ln w="34925">
                <a:solidFill>
                  <a:srgbClr val="FFBE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6" name="Freeform: Shape 35">
                <a:extLst>
                  <a:ext uri="{FF2B5EF4-FFF2-40B4-BE49-F238E27FC236}">
                    <a16:creationId xmlns:a16="http://schemas.microsoft.com/office/drawing/2014/main" id="{E244588F-14F9-4B63-94E9-67B090434AF0}"/>
                  </a:ext>
                </a:extLst>
              </p:cNvPr>
              <p:cNvSpPr>
                <a:spLocks noChangeAspect="1"/>
              </p:cNvSpPr>
              <p:nvPr/>
            </p:nvSpPr>
            <p:spPr>
              <a:xfrm>
                <a:off x="2693033" y="2224265"/>
                <a:ext cx="134939" cy="269876"/>
              </a:xfrm>
              <a:custGeom>
                <a:avLst/>
                <a:gdLst/>
                <a:ahLst/>
                <a:cxnLst/>
                <a:rect l="0" t="0" r="0" b="0"/>
                <a:pathLst>
                  <a:path w="134939" h="269876">
                    <a:moveTo>
                      <a:pt x="67469" y="202406"/>
                    </a:moveTo>
                    <a:lnTo>
                      <a:pt x="0" y="269875"/>
                    </a:lnTo>
                    <a:lnTo>
                      <a:pt x="134938" y="134938"/>
                    </a:lnTo>
                    <a:lnTo>
                      <a:pt x="0" y="0"/>
                    </a:lnTo>
                    <a:lnTo>
                      <a:pt x="67469" y="67469"/>
                    </a:lnTo>
                  </a:path>
                </a:pathLst>
              </a:custGeom>
              <a:ln w="34925">
                <a:solidFill>
                  <a:srgbClr val="FFBE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cxnSp>
          <p:nvCxnSpPr>
            <p:cNvPr id="34" name="Straight Connector 33">
              <a:extLst>
                <a:ext uri="{FF2B5EF4-FFF2-40B4-BE49-F238E27FC236}">
                  <a16:creationId xmlns:a16="http://schemas.microsoft.com/office/drawing/2014/main" id="{E37EFFD1-A8FB-49B3-BFC3-9E614D0D872A}"/>
                </a:ext>
              </a:extLst>
            </p:cNvPr>
            <p:cNvCxnSpPr/>
            <p:nvPr/>
          </p:nvCxnSpPr>
          <p:spPr>
            <a:xfrm>
              <a:off x="2423157" y="2359202"/>
              <a:ext cx="404817" cy="0"/>
            </a:xfrm>
            <a:prstGeom prst="line">
              <a:avLst/>
            </a:prstGeom>
            <a:ln w="34925">
              <a:solidFill>
                <a:srgbClr val="FFBE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01655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E93AC59-A160-4EC6-92C9-457CF6F405EC}"/>
              </a:ext>
            </a:extLst>
          </p:cNvPr>
          <p:cNvGraphicFramePr>
            <a:graphicFrameLocks noChangeAspect="1"/>
          </p:cNvGraphicFramePr>
          <p:nvPr>
            <p:custDataLst>
              <p:tags r:id="rId2"/>
            </p:custDataLst>
            <p:extLst>
              <p:ext uri="{D42A27DB-BD31-4B8C-83A1-F6EECF244321}">
                <p14:modId xmlns:p14="http://schemas.microsoft.com/office/powerpoint/2010/main" val="5714365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21" name="think-cell Slide" r:id="rId6" imgW="395" imgH="394" progId="TCLayout.ActiveDocument.1">
                  <p:embed/>
                </p:oleObj>
              </mc:Choice>
              <mc:Fallback>
                <p:oleObj name="think-cell Slide" r:id="rId6" imgW="395" imgH="39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BAC0499-82A2-498E-8191-C85539728A90}"/>
              </a:ext>
            </a:extLst>
          </p:cNvPr>
          <p:cNvSpPr/>
          <p:nvPr>
            <p:custDataLst>
              <p:tags r:id="rId3"/>
            </p:custDataLst>
          </p:nvPr>
        </p:nvSpPr>
        <p:spPr>
          <a:xfrm>
            <a:off x="0" y="0"/>
            <a:ext cx="158750" cy="158750"/>
          </a:xfrm>
          <a:prstGeom prst="rect">
            <a:avLst/>
          </a:prstGeom>
          <a:solidFill>
            <a:schemeClr val="bg1"/>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000" kern="0" dirty="0">
              <a:solidFill>
                <a:schemeClr val="tx1"/>
              </a:solidFill>
              <a:latin typeface="Oswald Bold" panose="00000800000000000000" pitchFamily="2" charset="0"/>
              <a:ea typeface="+mj-ea"/>
              <a:cs typeface="+mj-cs"/>
              <a:sym typeface="Oswald Bold" panose="00000800000000000000" pitchFamily="2" charset="0"/>
            </a:endParaRPr>
          </a:p>
        </p:txBody>
      </p:sp>
      <p:sp>
        <p:nvSpPr>
          <p:cNvPr id="9" name="Title 8">
            <a:extLst>
              <a:ext uri="{FF2B5EF4-FFF2-40B4-BE49-F238E27FC236}">
                <a16:creationId xmlns:a16="http://schemas.microsoft.com/office/drawing/2014/main" id="{90AF40C5-E147-4361-8A0B-8BBB06C78682}"/>
              </a:ext>
            </a:extLst>
          </p:cNvPr>
          <p:cNvSpPr>
            <a:spLocks noGrp="1"/>
          </p:cNvSpPr>
          <p:nvPr>
            <p:ph type="title"/>
          </p:nvPr>
        </p:nvSpPr>
        <p:spPr>
          <a:xfrm>
            <a:off x="457200" y="425613"/>
            <a:ext cx="8686800" cy="758952"/>
          </a:xfrm>
        </p:spPr>
        <p:txBody>
          <a:bodyPr/>
          <a:lstStyle/>
          <a:p>
            <a:r>
              <a:rPr lang="en-US" dirty="0"/>
              <a:t>DISTRIBUTION OF P&amp;C INSURER ASSETS IS WEIGHTED HEAVILY TOWARDS BONDS</a:t>
            </a:r>
            <a:endParaRPr lang="en-GB" sz="1400" cap="none" dirty="0">
              <a:latin typeface="+mn-lt"/>
            </a:endParaRPr>
          </a:p>
        </p:txBody>
      </p:sp>
      <p:sp>
        <p:nvSpPr>
          <p:cNvPr id="11" name="Footnote">
            <a:extLst>
              <a:ext uri="{FF2B5EF4-FFF2-40B4-BE49-F238E27FC236}">
                <a16:creationId xmlns:a16="http://schemas.microsoft.com/office/drawing/2014/main" id="{1701C375-5074-4B28-B7F2-E1F6C0EB6205}"/>
              </a:ext>
            </a:extLst>
          </p:cNvPr>
          <p:cNvSpPr/>
          <p:nvPr/>
        </p:nvSpPr>
        <p:spPr>
          <a:xfrm>
            <a:off x="552450" y="6382691"/>
            <a:ext cx="6724650" cy="123111"/>
          </a:xfrm>
          <a:prstGeom prst="rect">
            <a:avLst/>
          </a:prstGeom>
        </p:spPr>
        <p:txBody>
          <a:bodyPr vert="horz" wrap="square" lIns="0" tIns="0" rIns="0" bIns="0" rtlCol="0" anchor="b" anchorCtr="0">
            <a:spAutoFit/>
          </a:bodyPr>
          <a:lstStyle/>
          <a:p>
            <a:r>
              <a:rPr lang="en-GB" sz="800" kern="0" dirty="0"/>
              <a:t>Source: Insurance Information Institute, 2020 Insurance Fact Book</a:t>
            </a:r>
          </a:p>
        </p:txBody>
      </p:sp>
      <p:graphicFrame>
        <p:nvGraphicFramePr>
          <p:cNvPr id="12" name="Chart 11">
            <a:extLst>
              <a:ext uri="{FF2B5EF4-FFF2-40B4-BE49-F238E27FC236}">
                <a16:creationId xmlns:a16="http://schemas.microsoft.com/office/drawing/2014/main" id="{4A005EFE-F97E-4404-8678-ADF44BCAD2BF}"/>
              </a:ext>
            </a:extLst>
          </p:cNvPr>
          <p:cNvGraphicFramePr/>
          <p:nvPr>
            <p:extLst>
              <p:ext uri="{D42A27DB-BD31-4B8C-83A1-F6EECF244321}">
                <p14:modId xmlns:p14="http://schemas.microsoft.com/office/powerpoint/2010/main" val="3892237258"/>
              </p:ext>
            </p:extLst>
          </p:nvPr>
        </p:nvGraphicFramePr>
        <p:xfrm>
          <a:off x="457200" y="1574414"/>
          <a:ext cx="8686800" cy="4519025"/>
        </p:xfrm>
        <a:graphic>
          <a:graphicData uri="http://schemas.openxmlformats.org/drawingml/2006/chart">
            <c:chart xmlns:c="http://schemas.openxmlformats.org/drawingml/2006/chart" xmlns:r="http://schemas.openxmlformats.org/officeDocument/2006/relationships" r:id="rId8"/>
          </a:graphicData>
        </a:graphic>
      </p:graphicFrame>
      <p:sp>
        <p:nvSpPr>
          <p:cNvPr id="7" name="Rounded Rectangle 14">
            <a:extLst>
              <a:ext uri="{FF2B5EF4-FFF2-40B4-BE49-F238E27FC236}">
                <a16:creationId xmlns:a16="http://schemas.microsoft.com/office/drawing/2014/main" id="{C3CC934F-0CA3-4B1D-AE06-126056982F3E}"/>
              </a:ext>
            </a:extLst>
          </p:cNvPr>
          <p:cNvSpPr/>
          <p:nvPr/>
        </p:nvSpPr>
        <p:spPr>
          <a:xfrm>
            <a:off x="8154947" y="118491"/>
            <a:ext cx="371009" cy="169253"/>
          </a:xfrm>
          <a:prstGeom prst="roundRect">
            <a:avLst>
              <a:gd name="adj" fmla="val 50000"/>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1000" dirty="0">
              <a:solidFill>
                <a:schemeClr val="tx1"/>
              </a:solidFill>
            </a:endParaRPr>
          </a:p>
        </p:txBody>
      </p:sp>
      <p:sp>
        <p:nvSpPr>
          <p:cNvPr id="8" name="TextBox 7">
            <a:extLst>
              <a:ext uri="{FF2B5EF4-FFF2-40B4-BE49-F238E27FC236}">
                <a16:creationId xmlns:a16="http://schemas.microsoft.com/office/drawing/2014/main" id="{C9180495-A96D-4630-AEF1-DF60F0AE7BD6}"/>
              </a:ext>
            </a:extLst>
          </p:cNvPr>
          <p:cNvSpPr txBox="1"/>
          <p:nvPr/>
        </p:nvSpPr>
        <p:spPr>
          <a:xfrm>
            <a:off x="8272324" y="130151"/>
            <a:ext cx="136256" cy="153888"/>
          </a:xfrm>
          <a:prstGeom prst="rect">
            <a:avLst/>
          </a:prstGeom>
          <a:noFill/>
          <a:ln w="19050">
            <a:noFill/>
          </a:ln>
        </p:spPr>
        <p:txBody>
          <a:bodyPr wrap="none" lIns="0" tIns="0" rIns="0" bIns="0" rtlCol="0" anchor="ctr">
            <a:spAutoFit/>
          </a:bodyPr>
          <a:lstStyle/>
          <a:p>
            <a:pPr algn="ctr">
              <a:lnSpc>
                <a:spcPct val="100000"/>
              </a:lnSpc>
            </a:pPr>
            <a:r>
              <a:rPr lang="en-US" sz="1000" b="1" dirty="0">
                <a:solidFill>
                  <a:srgbClr val="FF0000"/>
                </a:solidFill>
                <a:latin typeface="+mj-lt"/>
              </a:rPr>
              <a:t>02</a:t>
            </a:r>
          </a:p>
        </p:txBody>
      </p:sp>
      <p:grpSp>
        <p:nvGrpSpPr>
          <p:cNvPr id="10" name="Group 9">
            <a:extLst>
              <a:ext uri="{FF2B5EF4-FFF2-40B4-BE49-F238E27FC236}">
                <a16:creationId xmlns:a16="http://schemas.microsoft.com/office/drawing/2014/main" id="{EADB5F59-657E-474F-9A41-95B138F5F02F}"/>
              </a:ext>
            </a:extLst>
          </p:cNvPr>
          <p:cNvGrpSpPr/>
          <p:nvPr/>
        </p:nvGrpSpPr>
        <p:grpSpPr>
          <a:xfrm>
            <a:off x="8762065" y="118491"/>
            <a:ext cx="371009" cy="169253"/>
            <a:chOff x="8762065" y="191516"/>
            <a:chExt cx="371009" cy="169253"/>
          </a:xfrm>
        </p:grpSpPr>
        <p:sp>
          <p:nvSpPr>
            <p:cNvPr id="13" name="Rounded Rectangle 14">
              <a:extLst>
                <a:ext uri="{FF2B5EF4-FFF2-40B4-BE49-F238E27FC236}">
                  <a16:creationId xmlns:a16="http://schemas.microsoft.com/office/drawing/2014/main" id="{45C22470-514D-45D0-B809-BCAFF98215DD}"/>
                </a:ext>
              </a:extLst>
            </p:cNvPr>
            <p:cNvSpPr/>
            <p:nvPr/>
          </p:nvSpPr>
          <p:spPr>
            <a:xfrm>
              <a:off x="8762065" y="191516"/>
              <a:ext cx="371009" cy="169253"/>
            </a:xfrm>
            <a:prstGeom prst="roundRect">
              <a:avLst>
                <a:gd name="adj" fmla="val 50000"/>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1000" dirty="0">
                <a:solidFill>
                  <a:schemeClr val="tx1"/>
                </a:solidFill>
              </a:endParaRPr>
            </a:p>
          </p:txBody>
        </p:sp>
        <p:sp>
          <p:nvSpPr>
            <p:cNvPr id="14" name="TextBox 13">
              <a:extLst>
                <a:ext uri="{FF2B5EF4-FFF2-40B4-BE49-F238E27FC236}">
                  <a16:creationId xmlns:a16="http://schemas.microsoft.com/office/drawing/2014/main" id="{B912356E-B664-4177-A786-BA46BCCB4010}"/>
                </a:ext>
              </a:extLst>
            </p:cNvPr>
            <p:cNvSpPr txBox="1"/>
            <p:nvPr/>
          </p:nvSpPr>
          <p:spPr>
            <a:xfrm>
              <a:off x="8879442" y="203176"/>
              <a:ext cx="136256" cy="153888"/>
            </a:xfrm>
            <a:prstGeom prst="rect">
              <a:avLst/>
            </a:prstGeom>
            <a:noFill/>
            <a:ln w="19050">
              <a:noFill/>
            </a:ln>
          </p:spPr>
          <p:txBody>
            <a:bodyPr wrap="none" lIns="0" tIns="0" rIns="0" bIns="0" rtlCol="0" anchor="ctr">
              <a:spAutoFit/>
            </a:bodyPr>
            <a:lstStyle/>
            <a:p>
              <a:pPr algn="ctr">
                <a:lnSpc>
                  <a:spcPct val="100000"/>
                </a:lnSpc>
              </a:pPr>
              <a:r>
                <a:rPr lang="en-US" sz="1000" b="1" dirty="0">
                  <a:solidFill>
                    <a:schemeClr val="accent4"/>
                  </a:solidFill>
                  <a:latin typeface="+mj-lt"/>
                </a:rPr>
                <a:t>03</a:t>
              </a:r>
            </a:p>
          </p:txBody>
        </p:sp>
      </p:grpSp>
      <p:sp>
        <p:nvSpPr>
          <p:cNvPr id="15" name="Rounded Rectangle 46">
            <a:extLst>
              <a:ext uri="{FF2B5EF4-FFF2-40B4-BE49-F238E27FC236}">
                <a16:creationId xmlns:a16="http://schemas.microsoft.com/office/drawing/2014/main" id="{C31AE920-D538-47FB-AF91-0B12BA7CF79F}"/>
              </a:ext>
            </a:extLst>
          </p:cNvPr>
          <p:cNvSpPr>
            <a:spLocks noChangeAspect="1"/>
          </p:cNvSpPr>
          <p:nvPr/>
        </p:nvSpPr>
        <p:spPr>
          <a:xfrm>
            <a:off x="8458506" y="178552"/>
            <a:ext cx="371009" cy="49132"/>
          </a:xfrm>
          <a:prstGeom prst="roundRect">
            <a:avLst>
              <a:gd name="adj" fmla="val 50000"/>
            </a:avLst>
          </a:pr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1000" dirty="0">
              <a:solidFill>
                <a:schemeClr val="tx1"/>
              </a:solidFill>
            </a:endParaRPr>
          </a:p>
        </p:txBody>
      </p:sp>
      <p:grpSp>
        <p:nvGrpSpPr>
          <p:cNvPr id="16" name="Group 15">
            <a:extLst>
              <a:ext uri="{FF2B5EF4-FFF2-40B4-BE49-F238E27FC236}">
                <a16:creationId xmlns:a16="http://schemas.microsoft.com/office/drawing/2014/main" id="{F7EC092D-FF6E-4904-8D86-960AF12843D0}"/>
              </a:ext>
            </a:extLst>
          </p:cNvPr>
          <p:cNvGrpSpPr/>
          <p:nvPr/>
        </p:nvGrpSpPr>
        <p:grpSpPr>
          <a:xfrm>
            <a:off x="7547829" y="118491"/>
            <a:ext cx="371009" cy="169253"/>
            <a:chOff x="8762065" y="191516"/>
            <a:chExt cx="371009" cy="169253"/>
          </a:xfrm>
        </p:grpSpPr>
        <p:sp>
          <p:nvSpPr>
            <p:cNvPr id="17" name="Rounded Rectangle 14">
              <a:extLst>
                <a:ext uri="{FF2B5EF4-FFF2-40B4-BE49-F238E27FC236}">
                  <a16:creationId xmlns:a16="http://schemas.microsoft.com/office/drawing/2014/main" id="{4B2D4A8F-10FE-46DB-A83E-746AFF00D5EB}"/>
                </a:ext>
              </a:extLst>
            </p:cNvPr>
            <p:cNvSpPr/>
            <p:nvPr/>
          </p:nvSpPr>
          <p:spPr>
            <a:xfrm>
              <a:off x="8762065" y="191516"/>
              <a:ext cx="371009" cy="169253"/>
            </a:xfrm>
            <a:prstGeom prst="roundRect">
              <a:avLst>
                <a:gd name="adj" fmla="val 50000"/>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1000" dirty="0">
                <a:solidFill>
                  <a:schemeClr val="tx1"/>
                </a:solidFill>
              </a:endParaRPr>
            </a:p>
          </p:txBody>
        </p:sp>
        <p:sp>
          <p:nvSpPr>
            <p:cNvPr id="18" name="TextBox 17">
              <a:extLst>
                <a:ext uri="{FF2B5EF4-FFF2-40B4-BE49-F238E27FC236}">
                  <a16:creationId xmlns:a16="http://schemas.microsoft.com/office/drawing/2014/main" id="{E4C4CFFC-77DD-4C53-92F3-8185BC678FE7}"/>
                </a:ext>
              </a:extLst>
            </p:cNvPr>
            <p:cNvSpPr txBox="1"/>
            <p:nvPr/>
          </p:nvSpPr>
          <p:spPr>
            <a:xfrm>
              <a:off x="8887457" y="203176"/>
              <a:ext cx="120226" cy="153888"/>
            </a:xfrm>
            <a:prstGeom prst="rect">
              <a:avLst/>
            </a:prstGeom>
            <a:noFill/>
            <a:ln w="19050">
              <a:noFill/>
            </a:ln>
          </p:spPr>
          <p:txBody>
            <a:bodyPr wrap="none" lIns="0" tIns="0" rIns="0" bIns="0" rtlCol="0" anchor="ctr">
              <a:spAutoFit/>
            </a:bodyPr>
            <a:lstStyle/>
            <a:p>
              <a:pPr algn="ctr">
                <a:lnSpc>
                  <a:spcPct val="100000"/>
                </a:lnSpc>
              </a:pPr>
              <a:r>
                <a:rPr lang="en-US" sz="1000" b="1" dirty="0">
                  <a:latin typeface="+mj-lt"/>
                </a:rPr>
                <a:t>01</a:t>
              </a:r>
            </a:p>
          </p:txBody>
        </p:sp>
      </p:grpSp>
      <p:sp>
        <p:nvSpPr>
          <p:cNvPr id="19" name="Rounded Rectangle 46">
            <a:extLst>
              <a:ext uri="{FF2B5EF4-FFF2-40B4-BE49-F238E27FC236}">
                <a16:creationId xmlns:a16="http://schemas.microsoft.com/office/drawing/2014/main" id="{2AFC619D-FF42-4A2C-A0B5-0E9BCAA4734F}"/>
              </a:ext>
            </a:extLst>
          </p:cNvPr>
          <p:cNvSpPr>
            <a:spLocks noChangeAspect="1"/>
          </p:cNvSpPr>
          <p:nvPr/>
        </p:nvSpPr>
        <p:spPr>
          <a:xfrm>
            <a:off x="7851388" y="178552"/>
            <a:ext cx="371009" cy="49132"/>
          </a:xfrm>
          <a:prstGeom prst="roundRect">
            <a:avLst>
              <a:gd name="adj" fmla="val 50000"/>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1000" dirty="0">
              <a:solidFill>
                <a:schemeClr val="tx1"/>
              </a:solidFill>
            </a:endParaRPr>
          </a:p>
        </p:txBody>
      </p:sp>
    </p:spTree>
    <p:extLst>
      <p:ext uri="{BB962C8B-B14F-4D97-AF65-F5344CB8AC3E}">
        <p14:creationId xmlns:p14="http://schemas.microsoft.com/office/powerpoint/2010/main" val="2153863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a:extLst>
              <a:ext uri="{FF2B5EF4-FFF2-40B4-BE49-F238E27FC236}">
                <a16:creationId xmlns:a16="http://schemas.microsoft.com/office/drawing/2014/main" id="{7821D255-06CE-4772-9101-817CCA056F4E}"/>
              </a:ext>
            </a:extLst>
          </p:cNvPr>
          <p:cNvGraphicFramePr>
            <a:graphicFrameLocks noChangeAspect="1"/>
          </p:cNvGraphicFramePr>
          <p:nvPr>
            <p:custDataLst>
              <p:tags r:id="rId2"/>
            </p:custDataLst>
            <p:extLst>
              <p:ext uri="{D42A27DB-BD31-4B8C-83A1-F6EECF244321}">
                <p14:modId xmlns:p14="http://schemas.microsoft.com/office/powerpoint/2010/main" val="31579079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99" name="think-cell Slide" r:id="rId5" imgW="395" imgH="394" progId="TCLayout.ActiveDocument.1">
                  <p:embed/>
                </p:oleObj>
              </mc:Choice>
              <mc:Fallback>
                <p:oleObj name="think-cell Slide" r:id="rId5" imgW="395" imgH="394" progId="TCLayout.ActiveDocument.1">
                  <p:embed/>
                  <p:pic>
                    <p:nvPicPr>
                      <p:cNvPr id="19" name="Object 18" hidden="1">
                        <a:extLst>
                          <a:ext uri="{FF2B5EF4-FFF2-40B4-BE49-F238E27FC236}">
                            <a16:creationId xmlns:a16="http://schemas.microsoft.com/office/drawing/2014/main" id="{7821D255-06CE-4772-9101-817CCA056F4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0" name="Rectangle 29" hidden="1">
            <a:extLst>
              <a:ext uri="{FF2B5EF4-FFF2-40B4-BE49-F238E27FC236}">
                <a16:creationId xmlns:a16="http://schemas.microsoft.com/office/drawing/2014/main" id="{84E7287D-E216-4502-A223-556784388A21}"/>
              </a:ext>
            </a:extLst>
          </p:cNvPr>
          <p:cNvSpPr/>
          <p:nvPr>
            <p:custDataLst>
              <p:tags r:id="rId3"/>
            </p:custDataLst>
          </p:nvPr>
        </p:nvSpPr>
        <p:spPr>
          <a:xfrm>
            <a:off x="0" y="0"/>
            <a:ext cx="158750" cy="158750"/>
          </a:xfrm>
          <a:prstGeom prst="rect">
            <a:avLst/>
          </a:prstGeom>
          <a:solidFill>
            <a:schemeClr val="bg1"/>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000" kern="0" dirty="0">
              <a:solidFill>
                <a:schemeClr val="tx1"/>
              </a:solidFill>
              <a:latin typeface="Oswald Bold" panose="00000800000000000000" pitchFamily="2" charset="0"/>
              <a:ea typeface="+mj-ea"/>
              <a:cs typeface="+mj-cs"/>
              <a:sym typeface="Oswald Bold" panose="00000800000000000000" pitchFamily="2" charset="0"/>
            </a:endParaRPr>
          </a:p>
        </p:txBody>
      </p:sp>
      <p:sp>
        <p:nvSpPr>
          <p:cNvPr id="2" name="Title 1">
            <a:extLst>
              <a:ext uri="{FF2B5EF4-FFF2-40B4-BE49-F238E27FC236}">
                <a16:creationId xmlns:a16="http://schemas.microsoft.com/office/drawing/2014/main" id="{4EA9D49B-3E3D-4073-8CFF-8509A7484099}"/>
              </a:ext>
            </a:extLst>
          </p:cNvPr>
          <p:cNvSpPr>
            <a:spLocks noGrp="1"/>
          </p:cNvSpPr>
          <p:nvPr>
            <p:ph type="title"/>
          </p:nvPr>
        </p:nvSpPr>
        <p:spPr/>
        <p:txBody>
          <a:bodyPr/>
          <a:lstStyle/>
          <a:p>
            <a:r>
              <a:rPr lang="en-US" dirty="0"/>
              <a:t>Third link: impact on P&amp;C technology spending (1/2)</a:t>
            </a:r>
            <a:endParaRPr lang="en-GB" dirty="0"/>
          </a:p>
        </p:txBody>
      </p:sp>
      <p:sp>
        <p:nvSpPr>
          <p:cNvPr id="5" name="Text Placeholder 4">
            <a:extLst>
              <a:ext uri="{FF2B5EF4-FFF2-40B4-BE49-F238E27FC236}">
                <a16:creationId xmlns:a16="http://schemas.microsoft.com/office/drawing/2014/main" id="{99CFDD79-F409-4B54-89D9-54D4ACCC06AC}"/>
              </a:ext>
            </a:extLst>
          </p:cNvPr>
          <p:cNvSpPr>
            <a:spLocks noGrp="1"/>
          </p:cNvSpPr>
          <p:nvPr>
            <p:ph type="body" idx="10"/>
          </p:nvPr>
        </p:nvSpPr>
        <p:spPr>
          <a:xfrm>
            <a:off x="457200" y="997247"/>
            <a:ext cx="8686800" cy="429768"/>
          </a:xfrm>
        </p:spPr>
        <p:txBody>
          <a:bodyPr/>
          <a:lstStyle/>
          <a:p>
            <a:pPr algn="ctr"/>
            <a:r>
              <a:rPr lang="en-US" sz="1600" dirty="0"/>
              <a:t>IT Budgets as Percentage of DPW for Large, Midsize and Small North American Insurers </a:t>
            </a:r>
          </a:p>
          <a:p>
            <a:pPr algn="ctr"/>
            <a:r>
              <a:rPr lang="en-US" sz="1600" dirty="0"/>
              <a:t>High, Average, and Low Percentages for Each Segment</a:t>
            </a:r>
            <a:endParaRPr lang="en-GB" sz="1600" dirty="0"/>
          </a:p>
        </p:txBody>
      </p:sp>
      <p:grpSp>
        <p:nvGrpSpPr>
          <p:cNvPr id="28" name="Group 27">
            <a:extLst>
              <a:ext uri="{FF2B5EF4-FFF2-40B4-BE49-F238E27FC236}">
                <a16:creationId xmlns:a16="http://schemas.microsoft.com/office/drawing/2014/main" id="{65AA0821-D163-4365-A8AA-4DFC6B0564B1}"/>
              </a:ext>
            </a:extLst>
          </p:cNvPr>
          <p:cNvGrpSpPr/>
          <p:nvPr/>
        </p:nvGrpSpPr>
        <p:grpSpPr>
          <a:xfrm>
            <a:off x="7547829" y="118491"/>
            <a:ext cx="1585245" cy="169253"/>
            <a:chOff x="7547829" y="191516"/>
            <a:chExt cx="1585245" cy="169253"/>
          </a:xfrm>
        </p:grpSpPr>
        <p:grpSp>
          <p:nvGrpSpPr>
            <p:cNvPr id="16" name="Group 15">
              <a:extLst>
                <a:ext uri="{FF2B5EF4-FFF2-40B4-BE49-F238E27FC236}">
                  <a16:creationId xmlns:a16="http://schemas.microsoft.com/office/drawing/2014/main" id="{38F28341-9D6E-490A-8155-00A6CF140279}"/>
                </a:ext>
              </a:extLst>
            </p:cNvPr>
            <p:cNvGrpSpPr/>
            <p:nvPr/>
          </p:nvGrpSpPr>
          <p:grpSpPr>
            <a:xfrm>
              <a:off x="8154947" y="191516"/>
              <a:ext cx="371009" cy="169253"/>
              <a:chOff x="8762065" y="191516"/>
              <a:chExt cx="371009" cy="169253"/>
            </a:xfrm>
          </p:grpSpPr>
          <p:sp>
            <p:nvSpPr>
              <p:cNvPr id="17" name="Rounded Rectangle 14">
                <a:extLst>
                  <a:ext uri="{FF2B5EF4-FFF2-40B4-BE49-F238E27FC236}">
                    <a16:creationId xmlns:a16="http://schemas.microsoft.com/office/drawing/2014/main" id="{24174713-973A-45AF-BD26-26FDDBC451F0}"/>
                  </a:ext>
                </a:extLst>
              </p:cNvPr>
              <p:cNvSpPr/>
              <p:nvPr/>
            </p:nvSpPr>
            <p:spPr>
              <a:xfrm>
                <a:off x="8762065" y="191516"/>
                <a:ext cx="371009" cy="169253"/>
              </a:xfrm>
              <a:prstGeom prst="roundRect">
                <a:avLst>
                  <a:gd name="adj" fmla="val 5000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1000" dirty="0">
                  <a:solidFill>
                    <a:schemeClr val="tx1"/>
                  </a:solidFill>
                </a:endParaRPr>
              </a:p>
            </p:txBody>
          </p:sp>
          <p:sp>
            <p:nvSpPr>
              <p:cNvPr id="18" name="TextBox 17">
                <a:extLst>
                  <a:ext uri="{FF2B5EF4-FFF2-40B4-BE49-F238E27FC236}">
                    <a16:creationId xmlns:a16="http://schemas.microsoft.com/office/drawing/2014/main" id="{9EE09C9A-9308-4280-B1F3-24DE5218D43A}"/>
                  </a:ext>
                </a:extLst>
              </p:cNvPr>
              <p:cNvSpPr txBox="1"/>
              <p:nvPr/>
            </p:nvSpPr>
            <p:spPr>
              <a:xfrm>
                <a:off x="8879442" y="203176"/>
                <a:ext cx="136256" cy="153888"/>
              </a:xfrm>
              <a:prstGeom prst="rect">
                <a:avLst/>
              </a:prstGeom>
              <a:noFill/>
              <a:ln w="19050">
                <a:noFill/>
              </a:ln>
            </p:spPr>
            <p:txBody>
              <a:bodyPr wrap="none" lIns="0" tIns="0" rIns="0" bIns="0" rtlCol="0" anchor="ctr">
                <a:spAutoFit/>
              </a:bodyPr>
              <a:lstStyle/>
              <a:p>
                <a:pPr algn="ctr">
                  <a:lnSpc>
                    <a:spcPct val="100000"/>
                  </a:lnSpc>
                </a:pPr>
                <a:r>
                  <a:rPr lang="en-US" sz="1000" b="1" dirty="0">
                    <a:latin typeface="+mj-lt"/>
                  </a:rPr>
                  <a:t>02</a:t>
                </a:r>
              </a:p>
            </p:txBody>
          </p:sp>
        </p:grpSp>
        <p:grpSp>
          <p:nvGrpSpPr>
            <p:cNvPr id="15" name="Group 14">
              <a:extLst>
                <a:ext uri="{FF2B5EF4-FFF2-40B4-BE49-F238E27FC236}">
                  <a16:creationId xmlns:a16="http://schemas.microsoft.com/office/drawing/2014/main" id="{88261413-5851-4E24-A138-C0C9215D7946}"/>
                </a:ext>
              </a:extLst>
            </p:cNvPr>
            <p:cNvGrpSpPr/>
            <p:nvPr/>
          </p:nvGrpSpPr>
          <p:grpSpPr>
            <a:xfrm>
              <a:off x="8762065" y="191516"/>
              <a:ext cx="371009" cy="169253"/>
              <a:chOff x="8762065" y="191516"/>
              <a:chExt cx="371009" cy="169253"/>
            </a:xfrm>
          </p:grpSpPr>
          <p:sp>
            <p:nvSpPr>
              <p:cNvPr id="10" name="Rounded Rectangle 14">
                <a:extLst>
                  <a:ext uri="{FF2B5EF4-FFF2-40B4-BE49-F238E27FC236}">
                    <a16:creationId xmlns:a16="http://schemas.microsoft.com/office/drawing/2014/main" id="{34495C24-8CED-4B3F-A241-0031B3AA999C}"/>
                  </a:ext>
                </a:extLst>
              </p:cNvPr>
              <p:cNvSpPr/>
              <p:nvPr/>
            </p:nvSpPr>
            <p:spPr>
              <a:xfrm>
                <a:off x="8762065" y="191516"/>
                <a:ext cx="371009" cy="169253"/>
              </a:xfrm>
              <a:prstGeom prst="roundRect">
                <a:avLst>
                  <a:gd name="adj" fmla="val 50000"/>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1" name="TextBox 10">
                <a:extLst>
                  <a:ext uri="{FF2B5EF4-FFF2-40B4-BE49-F238E27FC236}">
                    <a16:creationId xmlns:a16="http://schemas.microsoft.com/office/drawing/2014/main" id="{A55FF750-0513-45E1-8D2C-0B147E09A326}"/>
                  </a:ext>
                </a:extLst>
              </p:cNvPr>
              <p:cNvSpPr txBox="1"/>
              <p:nvPr/>
            </p:nvSpPr>
            <p:spPr>
              <a:xfrm>
                <a:off x="8879442" y="203176"/>
                <a:ext cx="136256" cy="153888"/>
              </a:xfrm>
              <a:prstGeom prst="rect">
                <a:avLst/>
              </a:prstGeom>
              <a:noFill/>
              <a:ln w="19050">
                <a:noFill/>
              </a:ln>
            </p:spPr>
            <p:txBody>
              <a:bodyPr wrap="none" lIns="0" tIns="0" rIns="0" bIns="0" rtlCol="0" anchor="ctr">
                <a:spAutoFit/>
              </a:bodyPr>
              <a:lstStyle/>
              <a:p>
                <a:pPr algn="ctr">
                  <a:lnSpc>
                    <a:spcPct val="100000"/>
                  </a:lnSpc>
                </a:pPr>
                <a:r>
                  <a:rPr lang="en-US" sz="1000" b="1" dirty="0">
                    <a:solidFill>
                      <a:srgbClr val="FF0000"/>
                    </a:solidFill>
                    <a:latin typeface="+mj-lt"/>
                  </a:rPr>
                  <a:t>03</a:t>
                </a:r>
              </a:p>
            </p:txBody>
          </p:sp>
        </p:grpSp>
        <p:sp>
          <p:nvSpPr>
            <p:cNvPr id="12" name="Rounded Rectangle 46">
              <a:extLst>
                <a:ext uri="{FF2B5EF4-FFF2-40B4-BE49-F238E27FC236}">
                  <a16:creationId xmlns:a16="http://schemas.microsoft.com/office/drawing/2014/main" id="{DCCA0D15-D09A-4A4C-BE5C-8EADD55FEDBF}"/>
                </a:ext>
              </a:extLst>
            </p:cNvPr>
            <p:cNvSpPr>
              <a:spLocks noChangeAspect="1"/>
            </p:cNvSpPr>
            <p:nvPr/>
          </p:nvSpPr>
          <p:spPr>
            <a:xfrm>
              <a:off x="8462077" y="251577"/>
              <a:ext cx="371009" cy="49132"/>
            </a:xfrm>
            <a:prstGeom prst="roundRect">
              <a:avLst>
                <a:gd name="adj" fmla="val 50000"/>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grpSp>
          <p:nvGrpSpPr>
            <p:cNvPr id="24" name="Group 23">
              <a:extLst>
                <a:ext uri="{FF2B5EF4-FFF2-40B4-BE49-F238E27FC236}">
                  <a16:creationId xmlns:a16="http://schemas.microsoft.com/office/drawing/2014/main" id="{71F93072-E10A-4C4E-B818-1ECF5A8AF0D4}"/>
                </a:ext>
              </a:extLst>
            </p:cNvPr>
            <p:cNvGrpSpPr/>
            <p:nvPr/>
          </p:nvGrpSpPr>
          <p:grpSpPr>
            <a:xfrm>
              <a:off x="7547829" y="191516"/>
              <a:ext cx="371009" cy="169253"/>
              <a:chOff x="8762065" y="191516"/>
              <a:chExt cx="371009" cy="169253"/>
            </a:xfrm>
          </p:grpSpPr>
          <p:sp>
            <p:nvSpPr>
              <p:cNvPr id="25" name="Rounded Rectangle 14">
                <a:extLst>
                  <a:ext uri="{FF2B5EF4-FFF2-40B4-BE49-F238E27FC236}">
                    <a16:creationId xmlns:a16="http://schemas.microsoft.com/office/drawing/2014/main" id="{D835468F-6666-4997-AEE1-51C9C5167FA1}"/>
                  </a:ext>
                </a:extLst>
              </p:cNvPr>
              <p:cNvSpPr/>
              <p:nvPr/>
            </p:nvSpPr>
            <p:spPr>
              <a:xfrm>
                <a:off x="8762065" y="191516"/>
                <a:ext cx="371009" cy="169253"/>
              </a:xfrm>
              <a:prstGeom prst="roundRect">
                <a:avLst>
                  <a:gd name="adj" fmla="val 50000"/>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1000" dirty="0">
                  <a:solidFill>
                    <a:schemeClr val="tx1"/>
                  </a:solidFill>
                </a:endParaRPr>
              </a:p>
            </p:txBody>
          </p:sp>
          <p:sp>
            <p:nvSpPr>
              <p:cNvPr id="26" name="TextBox 25">
                <a:extLst>
                  <a:ext uri="{FF2B5EF4-FFF2-40B4-BE49-F238E27FC236}">
                    <a16:creationId xmlns:a16="http://schemas.microsoft.com/office/drawing/2014/main" id="{2BEBB749-ACF2-4D72-A77F-50D22F2910BE}"/>
                  </a:ext>
                </a:extLst>
              </p:cNvPr>
              <p:cNvSpPr txBox="1"/>
              <p:nvPr/>
            </p:nvSpPr>
            <p:spPr>
              <a:xfrm>
                <a:off x="8887457" y="203176"/>
                <a:ext cx="120226" cy="153888"/>
              </a:xfrm>
              <a:prstGeom prst="rect">
                <a:avLst/>
              </a:prstGeom>
              <a:noFill/>
              <a:ln w="19050">
                <a:noFill/>
              </a:ln>
            </p:spPr>
            <p:txBody>
              <a:bodyPr wrap="none" lIns="0" tIns="0" rIns="0" bIns="0" rtlCol="0" anchor="ctr">
                <a:spAutoFit/>
              </a:bodyPr>
              <a:lstStyle/>
              <a:p>
                <a:pPr algn="ctr">
                  <a:lnSpc>
                    <a:spcPct val="100000"/>
                  </a:lnSpc>
                </a:pPr>
                <a:r>
                  <a:rPr lang="en-US" sz="1000" b="1" dirty="0">
                    <a:latin typeface="+mj-lt"/>
                  </a:rPr>
                  <a:t>01</a:t>
                </a:r>
              </a:p>
            </p:txBody>
          </p:sp>
        </p:grpSp>
        <p:sp>
          <p:nvSpPr>
            <p:cNvPr id="27" name="Rounded Rectangle 46">
              <a:extLst>
                <a:ext uri="{FF2B5EF4-FFF2-40B4-BE49-F238E27FC236}">
                  <a16:creationId xmlns:a16="http://schemas.microsoft.com/office/drawing/2014/main" id="{A0CE481A-140B-4CEC-AE99-BD3765F1AE12}"/>
                </a:ext>
              </a:extLst>
            </p:cNvPr>
            <p:cNvSpPr>
              <a:spLocks noChangeAspect="1"/>
            </p:cNvSpPr>
            <p:nvPr/>
          </p:nvSpPr>
          <p:spPr>
            <a:xfrm>
              <a:off x="7851388" y="251577"/>
              <a:ext cx="371009" cy="49132"/>
            </a:xfrm>
            <a:prstGeom prst="roundRect">
              <a:avLst>
                <a:gd name="adj" fmla="val 50000"/>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1000" dirty="0">
                <a:solidFill>
                  <a:schemeClr val="tx1"/>
                </a:solidFill>
              </a:endParaRPr>
            </a:p>
          </p:txBody>
        </p:sp>
      </p:grpSp>
      <p:sp>
        <p:nvSpPr>
          <p:cNvPr id="29" name="Ghost">
            <a:extLst>
              <a:ext uri="{FF2B5EF4-FFF2-40B4-BE49-F238E27FC236}">
                <a16:creationId xmlns:a16="http://schemas.microsoft.com/office/drawing/2014/main" id="{AF07004A-3BA6-42BA-863C-D574D9640E2F}"/>
              </a:ext>
            </a:extLst>
          </p:cNvPr>
          <p:cNvSpPr/>
          <p:nvPr/>
        </p:nvSpPr>
        <p:spPr>
          <a:xfrm>
            <a:off x="457200" y="107385"/>
            <a:ext cx="771045" cy="169277"/>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spAutoFit/>
          </a:bodyPr>
          <a:lstStyle/>
          <a:p>
            <a:r>
              <a:rPr lang="en-GB" sz="1100" kern="0" dirty="0">
                <a:solidFill>
                  <a:schemeClr val="accent3"/>
                </a:solidFill>
              </a:rPr>
              <a:t>The Economy</a:t>
            </a:r>
          </a:p>
        </p:txBody>
      </p:sp>
      <p:sp>
        <p:nvSpPr>
          <p:cNvPr id="4" name="Footnote">
            <a:extLst>
              <a:ext uri="{FF2B5EF4-FFF2-40B4-BE49-F238E27FC236}">
                <a16:creationId xmlns:a16="http://schemas.microsoft.com/office/drawing/2014/main" id="{692D0A6F-9DB3-4A14-A146-59486300869B}"/>
              </a:ext>
            </a:extLst>
          </p:cNvPr>
          <p:cNvSpPr/>
          <p:nvPr/>
        </p:nvSpPr>
        <p:spPr>
          <a:xfrm>
            <a:off x="457200" y="6278562"/>
            <a:ext cx="8686800" cy="122238"/>
          </a:xfrm>
          <a:prstGeom prst="rect">
            <a:avLst/>
          </a:prstGeom>
        </p:spPr>
        <p:txBody>
          <a:bodyPr vert="horz" lIns="0" tIns="0" rIns="0" bIns="0" rtlCol="0" anchor="b" anchorCtr="0">
            <a:spAutoFit/>
          </a:bodyPr>
          <a:lstStyle/>
          <a:p>
            <a:r>
              <a:rPr lang="en-US" sz="800" kern="0" dirty="0"/>
              <a:t>Source: Celent Report, P&amp;C Insurer CIO Priorities and Pressures, North American 2020</a:t>
            </a:r>
            <a:endParaRPr lang="en-GB" sz="800" kern="0" dirty="0"/>
          </a:p>
        </p:txBody>
      </p:sp>
      <p:graphicFrame>
        <p:nvGraphicFramePr>
          <p:cNvPr id="42" name="Chart 41">
            <a:extLst>
              <a:ext uri="{FF2B5EF4-FFF2-40B4-BE49-F238E27FC236}">
                <a16:creationId xmlns:a16="http://schemas.microsoft.com/office/drawing/2014/main" id="{72D20E5D-D7B7-4315-90B9-B6CEBD8777D6}"/>
              </a:ext>
            </a:extLst>
          </p:cNvPr>
          <p:cNvGraphicFramePr/>
          <p:nvPr>
            <p:extLst>
              <p:ext uri="{D42A27DB-BD31-4B8C-83A1-F6EECF244321}">
                <p14:modId xmlns:p14="http://schemas.microsoft.com/office/powerpoint/2010/main" val="3392715874"/>
              </p:ext>
            </p:extLst>
          </p:nvPr>
        </p:nvGraphicFramePr>
        <p:xfrm>
          <a:off x="457200" y="1581725"/>
          <a:ext cx="8686800" cy="404256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689998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a:extLst>
              <a:ext uri="{FF2B5EF4-FFF2-40B4-BE49-F238E27FC236}">
                <a16:creationId xmlns:a16="http://schemas.microsoft.com/office/drawing/2014/main" id="{7821D255-06CE-4772-9101-817CCA056F4E}"/>
              </a:ext>
            </a:extLst>
          </p:cNvPr>
          <p:cNvGraphicFramePr>
            <a:graphicFrameLocks noChangeAspect="1"/>
          </p:cNvGraphicFramePr>
          <p:nvPr>
            <p:custDataLst>
              <p:tags r:id="rId2"/>
            </p:custDataLst>
            <p:extLst>
              <p:ext uri="{D42A27DB-BD31-4B8C-83A1-F6EECF244321}">
                <p14:modId xmlns:p14="http://schemas.microsoft.com/office/powerpoint/2010/main" val="32421473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524" name="think-cell Slide" r:id="rId5" imgW="395" imgH="394" progId="TCLayout.ActiveDocument.1">
                  <p:embed/>
                </p:oleObj>
              </mc:Choice>
              <mc:Fallback>
                <p:oleObj name="think-cell Slide" r:id="rId5" imgW="395" imgH="394" progId="TCLayout.ActiveDocument.1">
                  <p:embed/>
                  <p:pic>
                    <p:nvPicPr>
                      <p:cNvPr id="19" name="Object 18" hidden="1">
                        <a:extLst>
                          <a:ext uri="{FF2B5EF4-FFF2-40B4-BE49-F238E27FC236}">
                            <a16:creationId xmlns:a16="http://schemas.microsoft.com/office/drawing/2014/main" id="{7821D255-06CE-4772-9101-817CCA056F4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0" name="Rectangle 29" hidden="1">
            <a:extLst>
              <a:ext uri="{FF2B5EF4-FFF2-40B4-BE49-F238E27FC236}">
                <a16:creationId xmlns:a16="http://schemas.microsoft.com/office/drawing/2014/main" id="{84E7287D-E216-4502-A223-556784388A21}"/>
              </a:ext>
            </a:extLst>
          </p:cNvPr>
          <p:cNvSpPr/>
          <p:nvPr>
            <p:custDataLst>
              <p:tags r:id="rId3"/>
            </p:custDataLst>
          </p:nvPr>
        </p:nvSpPr>
        <p:spPr>
          <a:xfrm>
            <a:off x="0" y="0"/>
            <a:ext cx="158750" cy="158750"/>
          </a:xfrm>
          <a:prstGeom prst="rect">
            <a:avLst/>
          </a:prstGeom>
          <a:solidFill>
            <a:schemeClr val="bg1"/>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000" kern="0" dirty="0">
              <a:solidFill>
                <a:schemeClr val="tx1"/>
              </a:solidFill>
              <a:latin typeface="Oswald Bold" panose="00000800000000000000" pitchFamily="2" charset="0"/>
              <a:ea typeface="+mj-ea"/>
              <a:cs typeface="+mj-cs"/>
              <a:sym typeface="Oswald Bold" panose="00000800000000000000" pitchFamily="2" charset="0"/>
            </a:endParaRPr>
          </a:p>
        </p:txBody>
      </p:sp>
      <p:sp>
        <p:nvSpPr>
          <p:cNvPr id="2" name="Title 1">
            <a:extLst>
              <a:ext uri="{FF2B5EF4-FFF2-40B4-BE49-F238E27FC236}">
                <a16:creationId xmlns:a16="http://schemas.microsoft.com/office/drawing/2014/main" id="{4EA9D49B-3E3D-4073-8CFF-8509A7484099}"/>
              </a:ext>
            </a:extLst>
          </p:cNvPr>
          <p:cNvSpPr>
            <a:spLocks noGrp="1"/>
          </p:cNvSpPr>
          <p:nvPr>
            <p:ph type="title"/>
          </p:nvPr>
        </p:nvSpPr>
        <p:spPr/>
        <p:txBody>
          <a:bodyPr/>
          <a:lstStyle/>
          <a:p>
            <a:r>
              <a:rPr lang="en-US" dirty="0"/>
              <a:t>Third link: impact on P&amp;C technology spending (2/2)</a:t>
            </a:r>
            <a:endParaRPr lang="en-GB" dirty="0"/>
          </a:p>
        </p:txBody>
      </p:sp>
      <p:sp>
        <p:nvSpPr>
          <p:cNvPr id="29" name="Ghost">
            <a:extLst>
              <a:ext uri="{FF2B5EF4-FFF2-40B4-BE49-F238E27FC236}">
                <a16:creationId xmlns:a16="http://schemas.microsoft.com/office/drawing/2014/main" id="{AF07004A-3BA6-42BA-863C-D574D9640E2F}"/>
              </a:ext>
            </a:extLst>
          </p:cNvPr>
          <p:cNvSpPr/>
          <p:nvPr/>
        </p:nvSpPr>
        <p:spPr>
          <a:xfrm>
            <a:off x="457200" y="107385"/>
            <a:ext cx="771045" cy="169277"/>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spAutoFit/>
          </a:bodyPr>
          <a:lstStyle/>
          <a:p>
            <a:r>
              <a:rPr lang="en-GB" sz="1100" kern="0" dirty="0">
                <a:solidFill>
                  <a:schemeClr val="accent3"/>
                </a:solidFill>
              </a:rPr>
              <a:t>The Economy</a:t>
            </a:r>
          </a:p>
        </p:txBody>
      </p:sp>
      <p:graphicFrame>
        <p:nvGraphicFramePr>
          <p:cNvPr id="20" name="Table 19">
            <a:extLst>
              <a:ext uri="{FF2B5EF4-FFF2-40B4-BE49-F238E27FC236}">
                <a16:creationId xmlns:a16="http://schemas.microsoft.com/office/drawing/2014/main" id="{CB712C34-7EA9-42D4-95E6-8281404D7F14}"/>
              </a:ext>
            </a:extLst>
          </p:cNvPr>
          <p:cNvGraphicFramePr>
            <a:graphicFrameLocks noGrp="1" noChangeAspect="1"/>
          </p:cNvGraphicFramePr>
          <p:nvPr>
            <p:extLst>
              <p:ext uri="{D42A27DB-BD31-4B8C-83A1-F6EECF244321}">
                <p14:modId xmlns:p14="http://schemas.microsoft.com/office/powerpoint/2010/main" val="3182594927"/>
              </p:ext>
            </p:extLst>
          </p:nvPr>
        </p:nvGraphicFramePr>
        <p:xfrm>
          <a:off x="457200" y="1397000"/>
          <a:ext cx="8675874" cy="4680005"/>
        </p:xfrm>
        <a:graphic>
          <a:graphicData uri="http://schemas.openxmlformats.org/drawingml/2006/table">
            <a:tbl>
              <a:tblPr firstRow="1" bandRow="1">
                <a:tableStyleId>{839DD9DD-9E6C-4910-8AC0-68ADFF6A6AFC}</a:tableStyleId>
              </a:tblPr>
              <a:tblGrid>
                <a:gridCol w="1511300">
                  <a:extLst>
                    <a:ext uri="{9D8B030D-6E8A-4147-A177-3AD203B41FA5}">
                      <a16:colId xmlns:a16="http://schemas.microsoft.com/office/drawing/2014/main" val="2216883261"/>
                    </a:ext>
                  </a:extLst>
                </a:gridCol>
                <a:gridCol w="7164574">
                  <a:extLst>
                    <a:ext uri="{9D8B030D-6E8A-4147-A177-3AD203B41FA5}">
                      <a16:colId xmlns:a16="http://schemas.microsoft.com/office/drawing/2014/main" val="1505861368"/>
                    </a:ext>
                  </a:extLst>
                </a:gridCol>
              </a:tblGrid>
              <a:tr h="290885">
                <a:tc>
                  <a:txBody>
                    <a:bodyPr/>
                    <a:lstStyle/>
                    <a:p>
                      <a:pPr algn="l">
                        <a:lnSpc>
                          <a:spcPct val="100000"/>
                        </a:lnSpc>
                      </a:pPr>
                      <a:r>
                        <a:rPr lang="en-US" sz="1200" b="1" dirty="0">
                          <a:solidFill>
                            <a:schemeClr val="tx1"/>
                          </a:solidFill>
                          <a:latin typeface="+mn-lt"/>
                        </a:rPr>
                        <a:t>Outlook for CY 2020</a:t>
                      </a:r>
                    </a:p>
                  </a:txBody>
                  <a:tcPr anchor="b"/>
                </a:tc>
                <a:tc>
                  <a:txBody>
                    <a:bodyPr/>
                    <a:lstStyle/>
                    <a:p>
                      <a:pPr algn="l">
                        <a:lnSpc>
                          <a:spcPct val="100000"/>
                        </a:lnSpc>
                      </a:pPr>
                      <a:r>
                        <a:rPr lang="en-US" sz="1200" b="1" dirty="0">
                          <a:solidFill>
                            <a:schemeClr val="tx1"/>
                          </a:solidFill>
                          <a:latin typeface="+mn-lt"/>
                        </a:rPr>
                        <a:t>Types of Initiatives</a:t>
                      </a:r>
                    </a:p>
                  </a:txBody>
                  <a:tcPr anchor="b"/>
                </a:tc>
                <a:extLst>
                  <a:ext uri="{0D108BD9-81ED-4DB2-BD59-A6C34878D82A}">
                    <a16:rowId xmlns:a16="http://schemas.microsoft.com/office/drawing/2014/main" val="2664561383"/>
                  </a:ext>
                </a:extLst>
              </a:tr>
              <a:tr h="1939235">
                <a:tc>
                  <a:txBody>
                    <a:bodyPr/>
                    <a:lstStyle/>
                    <a:p>
                      <a:pPr algn="l">
                        <a:lnSpc>
                          <a:spcPct val="100000"/>
                        </a:lnSpc>
                      </a:pPr>
                      <a:endParaRPr lang="en-US" sz="1200" b="0" dirty="0">
                        <a:solidFill>
                          <a:schemeClr val="tx1"/>
                        </a:solidFill>
                        <a:highlight>
                          <a:srgbClr val="00FF00"/>
                        </a:highlight>
                        <a:latin typeface="+mn-lt"/>
                      </a:endParaRPr>
                    </a:p>
                  </a:txBody>
                  <a:tcPr/>
                </a:tc>
                <a:tc>
                  <a:txBody>
                    <a:bodyPr/>
                    <a:lstStyle/>
                    <a:p>
                      <a:pPr marL="0" indent="0" algn="l">
                        <a:lnSpc>
                          <a:spcPct val="100000"/>
                        </a:lnSpc>
                        <a:buFont typeface="Arial" panose="020B0604020202020204" pitchFamily="34" charset="0"/>
                        <a:buNone/>
                      </a:pPr>
                      <a:r>
                        <a:rPr lang="en-US" sz="1400" b="1" dirty="0">
                          <a:solidFill>
                            <a:schemeClr val="tx1"/>
                          </a:solidFill>
                          <a:latin typeface="+mn-lt"/>
                        </a:rPr>
                        <a:t>Underway</a:t>
                      </a:r>
                      <a:r>
                        <a:rPr lang="en-US" sz="1400" b="0" dirty="0">
                          <a:solidFill>
                            <a:schemeClr val="tx1"/>
                          </a:solidFill>
                          <a:latin typeface="+mn-lt"/>
                        </a:rPr>
                        <a:t>, large and some midsize projects, e.g.</a:t>
                      </a:r>
                    </a:p>
                    <a:p>
                      <a:pPr marL="180000" marR="0" lvl="0" indent="-180000" algn="l" defTabSz="914400" rtl="0" eaLnBrk="1" latinLnBrk="0" hangingPunct="1">
                        <a:lnSpc>
                          <a:spcPct val="100000"/>
                        </a:lnSpc>
                        <a:spcBef>
                          <a:spcPts val="600"/>
                        </a:spcBef>
                        <a:spcAft>
                          <a:spcPts val="0"/>
                        </a:spcAft>
                        <a:buClrTx/>
                        <a:buSzPct val="100000"/>
                        <a:buFont typeface="Arial" panose="020B0604020202020204" pitchFamily="34" charset="0"/>
                        <a:buChar char="•"/>
                      </a:pPr>
                      <a:r>
                        <a:rPr lang="en-US" sz="1400" b="0" dirty="0">
                          <a:solidFill>
                            <a:schemeClr val="tx1"/>
                          </a:solidFill>
                          <a:latin typeface="+mn-lt"/>
                        </a:rPr>
                        <a:t>Core system modernization</a:t>
                      </a:r>
                    </a:p>
                    <a:p>
                      <a:pPr marL="180000" marR="0" lvl="0" indent="-180000" algn="l" defTabSz="914400" rtl="0" eaLnBrk="1" latinLnBrk="0" hangingPunct="1">
                        <a:lnSpc>
                          <a:spcPct val="100000"/>
                        </a:lnSpc>
                        <a:spcBef>
                          <a:spcPts val="600"/>
                        </a:spcBef>
                        <a:spcAft>
                          <a:spcPts val="0"/>
                        </a:spcAft>
                        <a:buClrTx/>
                        <a:buSzPct val="100000"/>
                        <a:buFont typeface="Arial" panose="020B0604020202020204" pitchFamily="34" charset="0"/>
                        <a:buChar char="•"/>
                      </a:pPr>
                      <a:r>
                        <a:rPr lang="en-US" sz="1400" b="0" dirty="0">
                          <a:solidFill>
                            <a:schemeClr val="tx1"/>
                          </a:solidFill>
                          <a:latin typeface="+mn-lt"/>
                        </a:rPr>
                        <a:t>Data and Analytics, especially using AI/ML</a:t>
                      </a:r>
                    </a:p>
                    <a:p>
                      <a:pPr marL="180000" marR="0" lvl="0" indent="-180000" algn="l" defTabSz="914400" rtl="0" eaLnBrk="1" latinLnBrk="0" hangingPunct="1">
                        <a:lnSpc>
                          <a:spcPct val="100000"/>
                        </a:lnSpc>
                        <a:spcBef>
                          <a:spcPts val="600"/>
                        </a:spcBef>
                        <a:spcAft>
                          <a:spcPts val="0"/>
                        </a:spcAft>
                        <a:buClrTx/>
                        <a:buSzPct val="100000"/>
                        <a:buFont typeface="Arial" panose="020B0604020202020204" pitchFamily="34" charset="0"/>
                        <a:buChar char="•"/>
                      </a:pPr>
                      <a:r>
                        <a:rPr lang="en-US" sz="1400" b="0" dirty="0">
                          <a:solidFill>
                            <a:schemeClr val="tx1"/>
                          </a:solidFill>
                          <a:latin typeface="+mn-lt"/>
                        </a:rPr>
                        <a:t>Cloud Migration</a:t>
                      </a:r>
                    </a:p>
                    <a:p>
                      <a:pPr marL="180000" marR="0" lvl="0" indent="-180000" algn="l" defTabSz="914400" rtl="0" eaLnBrk="1" latinLnBrk="0" hangingPunct="1">
                        <a:lnSpc>
                          <a:spcPct val="100000"/>
                        </a:lnSpc>
                        <a:spcBef>
                          <a:spcPts val="600"/>
                        </a:spcBef>
                        <a:spcAft>
                          <a:spcPts val="0"/>
                        </a:spcAft>
                        <a:buClrTx/>
                        <a:buSzPct val="100000"/>
                        <a:buFont typeface="Arial" panose="020B0604020202020204" pitchFamily="34" charset="0"/>
                        <a:buChar char="•"/>
                      </a:pPr>
                      <a:r>
                        <a:rPr lang="en-US" sz="1400" b="0" dirty="0">
                          <a:solidFill>
                            <a:schemeClr val="tx1"/>
                          </a:solidFill>
                          <a:latin typeface="+mn-lt"/>
                        </a:rPr>
                        <a:t>Customer Experience</a:t>
                      </a:r>
                    </a:p>
                    <a:p>
                      <a:pPr marL="180000" marR="0" lvl="0" indent="-180000" algn="l" defTabSz="914400" rtl="0" eaLnBrk="1" latinLnBrk="0" hangingPunct="1">
                        <a:lnSpc>
                          <a:spcPct val="100000"/>
                        </a:lnSpc>
                        <a:spcBef>
                          <a:spcPts val="600"/>
                        </a:spcBef>
                        <a:spcAft>
                          <a:spcPts val="0"/>
                        </a:spcAft>
                        <a:buClrTx/>
                        <a:buSzPct val="100000"/>
                        <a:buFont typeface="Arial" panose="020B0604020202020204" pitchFamily="34" charset="0"/>
                        <a:buChar char="•"/>
                      </a:pPr>
                      <a:r>
                        <a:rPr lang="en-US" sz="1400" b="0" dirty="0">
                          <a:solidFill>
                            <a:schemeClr val="tx1"/>
                          </a:solidFill>
                          <a:latin typeface="+mn-lt"/>
                        </a:rPr>
                        <a:t>Automation</a:t>
                      </a:r>
                    </a:p>
                    <a:p>
                      <a:pPr marL="180000" marR="0" lvl="0" indent="-180000" algn="l" defTabSz="914400" rtl="0" eaLnBrk="1" latinLnBrk="0" hangingPunct="1">
                        <a:lnSpc>
                          <a:spcPct val="100000"/>
                        </a:lnSpc>
                        <a:spcBef>
                          <a:spcPts val="600"/>
                        </a:spcBef>
                        <a:spcAft>
                          <a:spcPts val="0"/>
                        </a:spcAft>
                        <a:buClrTx/>
                        <a:buSzPct val="100000"/>
                        <a:buFont typeface="Arial" panose="020B0604020202020204" pitchFamily="34" charset="0"/>
                        <a:buChar char="•"/>
                      </a:pPr>
                      <a:r>
                        <a:rPr lang="en-US" sz="1400" b="0" dirty="0">
                          <a:solidFill>
                            <a:schemeClr val="tx1"/>
                          </a:solidFill>
                          <a:latin typeface="+mn-lt"/>
                        </a:rPr>
                        <a:t>Security/Compliance</a:t>
                      </a:r>
                    </a:p>
                  </a:txBody>
                  <a:tcPr anchor="ctr"/>
                </a:tc>
                <a:extLst>
                  <a:ext uri="{0D108BD9-81ED-4DB2-BD59-A6C34878D82A}">
                    <a16:rowId xmlns:a16="http://schemas.microsoft.com/office/drawing/2014/main" val="1020907738"/>
                  </a:ext>
                </a:extLst>
              </a:tr>
              <a:tr h="840335">
                <a:tc>
                  <a:txBody>
                    <a:bodyPr/>
                    <a:lstStyle/>
                    <a:p>
                      <a:pPr algn="l">
                        <a:lnSpc>
                          <a:spcPct val="100000"/>
                        </a:lnSpc>
                      </a:pPr>
                      <a:endParaRPr lang="en-US" sz="1200" b="0" dirty="0">
                        <a:solidFill>
                          <a:schemeClr val="tx1"/>
                        </a:solidFill>
                        <a:latin typeface="+mn-lt"/>
                      </a:endParaRPr>
                    </a:p>
                  </a:txBody>
                  <a:tcPr/>
                </a:tc>
                <a:tc>
                  <a:txBody>
                    <a:bodyPr/>
                    <a:lstStyle/>
                    <a:p>
                      <a:pPr algn="l">
                        <a:lnSpc>
                          <a:spcPct val="100000"/>
                        </a:lnSpc>
                      </a:pPr>
                      <a:r>
                        <a:rPr lang="en-US" sz="1400" b="1" dirty="0">
                          <a:solidFill>
                            <a:schemeClr val="tx1"/>
                          </a:solidFill>
                          <a:latin typeface="+mn-lt"/>
                        </a:rPr>
                        <a:t>Underway</a:t>
                      </a:r>
                      <a:r>
                        <a:rPr lang="en-US" sz="1400" b="0" dirty="0">
                          <a:solidFill>
                            <a:schemeClr val="tx1"/>
                          </a:solidFill>
                          <a:latin typeface="+mn-lt"/>
                        </a:rPr>
                        <a:t>, small and some midsize projects, e.g.,</a:t>
                      </a:r>
                    </a:p>
                    <a:p>
                      <a:pPr marL="180000" marR="0" lvl="0" indent="-180000" algn="l" defTabSz="914400" rtl="0" eaLnBrk="1" latinLnBrk="0" hangingPunct="1">
                        <a:lnSpc>
                          <a:spcPct val="100000"/>
                        </a:lnSpc>
                        <a:spcBef>
                          <a:spcPts val="600"/>
                        </a:spcBef>
                        <a:spcAft>
                          <a:spcPts val="0"/>
                        </a:spcAft>
                        <a:buClrTx/>
                        <a:buSzPct val="100000"/>
                        <a:buFont typeface="Arial" panose="020B0604020202020204" pitchFamily="34" charset="0"/>
                        <a:buChar char="•"/>
                      </a:pPr>
                      <a:r>
                        <a:rPr lang="en-US" sz="1400" b="0" dirty="0">
                          <a:solidFill>
                            <a:schemeClr val="tx1"/>
                          </a:solidFill>
                          <a:latin typeface="+mn-lt"/>
                        </a:rPr>
                        <a:t>Back office</a:t>
                      </a:r>
                    </a:p>
                    <a:p>
                      <a:pPr marL="180000" marR="0" lvl="0" indent="-180000" algn="l" defTabSz="914400" rtl="0" eaLnBrk="1" latinLnBrk="0" hangingPunct="1">
                        <a:lnSpc>
                          <a:spcPct val="100000"/>
                        </a:lnSpc>
                        <a:spcBef>
                          <a:spcPts val="600"/>
                        </a:spcBef>
                        <a:spcAft>
                          <a:spcPts val="0"/>
                        </a:spcAft>
                        <a:buClrTx/>
                        <a:buSzPct val="100000"/>
                        <a:buFont typeface="Arial" panose="020B0604020202020204" pitchFamily="34" charset="0"/>
                        <a:buChar char="•"/>
                      </a:pPr>
                      <a:r>
                        <a:rPr lang="en-US" sz="1400" b="0" dirty="0">
                          <a:solidFill>
                            <a:schemeClr val="tx1"/>
                          </a:solidFill>
                          <a:latin typeface="+mn-lt"/>
                        </a:rPr>
                        <a:t>Point Solutions</a:t>
                      </a:r>
                    </a:p>
                  </a:txBody>
                  <a:tcPr anchor="ctr"/>
                </a:tc>
                <a:extLst>
                  <a:ext uri="{0D108BD9-81ED-4DB2-BD59-A6C34878D82A}">
                    <a16:rowId xmlns:a16="http://schemas.microsoft.com/office/drawing/2014/main" val="775579803"/>
                  </a:ext>
                </a:extLst>
              </a:tr>
              <a:tr h="1389785">
                <a:tc>
                  <a:txBody>
                    <a:bodyPr/>
                    <a:lstStyle/>
                    <a:p>
                      <a:pPr algn="l">
                        <a:lnSpc>
                          <a:spcPct val="100000"/>
                        </a:lnSpc>
                      </a:pPr>
                      <a:endParaRPr lang="en-US" sz="1200" b="0" dirty="0">
                        <a:solidFill>
                          <a:schemeClr val="tx1"/>
                        </a:solidFill>
                        <a:latin typeface="+mn-lt"/>
                      </a:endParaRPr>
                    </a:p>
                  </a:txBody>
                  <a:tcPr/>
                </a:tc>
                <a:tc>
                  <a:txBody>
                    <a:bodyPr/>
                    <a:lstStyle/>
                    <a:p>
                      <a:pPr algn="l">
                        <a:lnSpc>
                          <a:spcPct val="100000"/>
                        </a:lnSpc>
                      </a:pPr>
                      <a:r>
                        <a:rPr lang="en-US" sz="1400" b="1" dirty="0">
                          <a:solidFill>
                            <a:schemeClr val="tx1"/>
                          </a:solidFill>
                          <a:latin typeface="+mn-lt"/>
                        </a:rPr>
                        <a:t>New initiatives</a:t>
                      </a:r>
                      <a:r>
                        <a:rPr lang="en-US" sz="1400" b="0" dirty="0">
                          <a:solidFill>
                            <a:schemeClr val="tx1"/>
                          </a:solidFill>
                          <a:latin typeface="+mn-lt"/>
                        </a:rPr>
                        <a:t>, especially large and multi-year, e.g., </a:t>
                      </a:r>
                    </a:p>
                    <a:p>
                      <a:pPr marL="180000" marR="0" lvl="0" indent="-180000" algn="l" defTabSz="914400" rtl="0" eaLnBrk="1" latinLnBrk="0" hangingPunct="1">
                        <a:lnSpc>
                          <a:spcPct val="100000"/>
                        </a:lnSpc>
                        <a:spcBef>
                          <a:spcPts val="600"/>
                        </a:spcBef>
                        <a:spcAft>
                          <a:spcPts val="0"/>
                        </a:spcAft>
                        <a:buClrTx/>
                        <a:buSzPct val="100000"/>
                        <a:buFont typeface="Arial" panose="020B0604020202020204" pitchFamily="34" charset="0"/>
                        <a:buChar char="•"/>
                      </a:pPr>
                      <a:r>
                        <a:rPr lang="en-US" sz="1400" b="0" dirty="0">
                          <a:solidFill>
                            <a:schemeClr val="tx1"/>
                          </a:solidFill>
                          <a:latin typeface="+mn-lt"/>
                        </a:rPr>
                        <a:t>Core system modernization</a:t>
                      </a:r>
                    </a:p>
                    <a:p>
                      <a:pPr marL="180000" marR="0" lvl="0" indent="-180000" algn="l" defTabSz="914400" rtl="0" eaLnBrk="1" latinLnBrk="0" hangingPunct="1">
                        <a:lnSpc>
                          <a:spcPct val="100000"/>
                        </a:lnSpc>
                        <a:spcBef>
                          <a:spcPts val="600"/>
                        </a:spcBef>
                        <a:spcAft>
                          <a:spcPts val="0"/>
                        </a:spcAft>
                        <a:buClrTx/>
                        <a:buSzPct val="100000"/>
                        <a:buFont typeface="Arial" panose="020B0604020202020204" pitchFamily="34" charset="0"/>
                        <a:buChar char="•"/>
                      </a:pPr>
                      <a:r>
                        <a:rPr lang="en-US" sz="1400" b="0" dirty="0">
                          <a:solidFill>
                            <a:schemeClr val="tx1"/>
                          </a:solidFill>
                          <a:latin typeface="+mn-lt"/>
                        </a:rPr>
                        <a:t>Data and Analytics, especially using AI/ML</a:t>
                      </a:r>
                    </a:p>
                    <a:p>
                      <a:pPr marL="180000" marR="0" lvl="0" indent="-180000" algn="l" defTabSz="914400" rtl="0" eaLnBrk="1" latinLnBrk="0" hangingPunct="1">
                        <a:lnSpc>
                          <a:spcPct val="100000"/>
                        </a:lnSpc>
                        <a:spcBef>
                          <a:spcPts val="600"/>
                        </a:spcBef>
                        <a:spcAft>
                          <a:spcPts val="0"/>
                        </a:spcAft>
                        <a:buClrTx/>
                        <a:buSzPct val="100000"/>
                        <a:buFont typeface="Arial" panose="020B0604020202020204" pitchFamily="34" charset="0"/>
                        <a:buChar char="•"/>
                      </a:pPr>
                      <a:r>
                        <a:rPr lang="en-US" sz="1400" b="0" dirty="0">
                          <a:solidFill>
                            <a:schemeClr val="tx1"/>
                          </a:solidFill>
                          <a:latin typeface="+mn-lt"/>
                        </a:rPr>
                        <a:t>Cloud Migration</a:t>
                      </a:r>
                    </a:p>
                    <a:p>
                      <a:pPr marL="180000" marR="0" lvl="0" indent="-180000" algn="l" defTabSz="914400" rtl="0" eaLnBrk="1" latinLnBrk="0" hangingPunct="1">
                        <a:lnSpc>
                          <a:spcPct val="100000"/>
                        </a:lnSpc>
                        <a:spcBef>
                          <a:spcPts val="600"/>
                        </a:spcBef>
                        <a:spcAft>
                          <a:spcPts val="0"/>
                        </a:spcAft>
                        <a:buClrTx/>
                        <a:buSzPct val="100000"/>
                        <a:buFont typeface="Arial" panose="020B0604020202020204" pitchFamily="34" charset="0"/>
                        <a:buChar char="•"/>
                      </a:pPr>
                      <a:r>
                        <a:rPr lang="en-US" sz="1400" b="0" dirty="0">
                          <a:solidFill>
                            <a:schemeClr val="tx1"/>
                          </a:solidFill>
                          <a:latin typeface="+mn-lt"/>
                        </a:rPr>
                        <a:t>Anything else without compelling ROI or value propositions in a 12 to 18 month timeframe </a:t>
                      </a:r>
                    </a:p>
                  </a:txBody>
                  <a:tcPr anchor="ctr"/>
                </a:tc>
                <a:extLst>
                  <a:ext uri="{0D108BD9-81ED-4DB2-BD59-A6C34878D82A}">
                    <a16:rowId xmlns:a16="http://schemas.microsoft.com/office/drawing/2014/main" val="298317634"/>
                  </a:ext>
                </a:extLst>
              </a:tr>
            </a:tbl>
          </a:graphicData>
        </a:graphic>
      </p:graphicFrame>
      <p:grpSp>
        <p:nvGrpSpPr>
          <p:cNvPr id="8" name="Group 7">
            <a:extLst>
              <a:ext uri="{FF2B5EF4-FFF2-40B4-BE49-F238E27FC236}">
                <a16:creationId xmlns:a16="http://schemas.microsoft.com/office/drawing/2014/main" id="{9C03FAF4-DFD0-4F5A-8611-2E0AE222FACA}"/>
              </a:ext>
            </a:extLst>
          </p:cNvPr>
          <p:cNvGrpSpPr/>
          <p:nvPr/>
        </p:nvGrpSpPr>
        <p:grpSpPr>
          <a:xfrm>
            <a:off x="524466" y="3905504"/>
            <a:ext cx="1234485" cy="403383"/>
            <a:chOff x="524467" y="3711534"/>
            <a:chExt cx="1010646" cy="330241"/>
          </a:xfrm>
        </p:grpSpPr>
        <p:sp>
          <p:nvSpPr>
            <p:cNvPr id="5" name="Rectangle 4">
              <a:extLst>
                <a:ext uri="{FF2B5EF4-FFF2-40B4-BE49-F238E27FC236}">
                  <a16:creationId xmlns:a16="http://schemas.microsoft.com/office/drawing/2014/main" id="{A13F6B59-E239-4535-AE7D-2C517DCAC8E6}"/>
                </a:ext>
              </a:extLst>
            </p:cNvPr>
            <p:cNvSpPr/>
            <p:nvPr/>
          </p:nvSpPr>
          <p:spPr>
            <a:xfrm>
              <a:off x="524467" y="3711534"/>
              <a:ext cx="1010646" cy="330241"/>
            </a:xfrm>
            <a:prstGeom prst="rect">
              <a:avLst/>
            </a:pr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GB" dirty="0">
                <a:solidFill>
                  <a:schemeClr val="tx1"/>
                </a:solidFill>
              </a:endParaRPr>
            </a:p>
          </p:txBody>
        </p:sp>
        <p:grpSp>
          <p:nvGrpSpPr>
            <p:cNvPr id="7" name="Group 6">
              <a:extLst>
                <a:ext uri="{FF2B5EF4-FFF2-40B4-BE49-F238E27FC236}">
                  <a16:creationId xmlns:a16="http://schemas.microsoft.com/office/drawing/2014/main" id="{E079D61D-89C9-45B0-9712-BC8E00BB2BA6}"/>
                </a:ext>
              </a:extLst>
            </p:cNvPr>
            <p:cNvGrpSpPr/>
            <p:nvPr/>
          </p:nvGrpSpPr>
          <p:grpSpPr>
            <a:xfrm>
              <a:off x="611428" y="3766324"/>
              <a:ext cx="836725" cy="220662"/>
              <a:chOff x="606425" y="3764055"/>
              <a:chExt cx="836725" cy="220662"/>
            </a:xfrm>
          </p:grpSpPr>
          <p:sp>
            <p:nvSpPr>
              <p:cNvPr id="6" name="Oval 5">
                <a:extLst>
                  <a:ext uri="{FF2B5EF4-FFF2-40B4-BE49-F238E27FC236}">
                    <a16:creationId xmlns:a16="http://schemas.microsoft.com/office/drawing/2014/main" id="{CD4EE0AA-CD8F-45C3-9D6A-880F2D5CF9DF}"/>
                  </a:ext>
                </a:extLst>
              </p:cNvPr>
              <p:cNvSpPr/>
              <p:nvPr/>
            </p:nvSpPr>
            <p:spPr>
              <a:xfrm>
                <a:off x="606425" y="3764055"/>
                <a:ext cx="220662" cy="220662"/>
              </a:xfrm>
              <a:prstGeom prst="ellipse">
                <a:avLst/>
              </a:prstGeom>
              <a:solidFill>
                <a:schemeClr val="bg1"/>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200" kern="0" dirty="0">
                  <a:solidFill>
                    <a:schemeClr val="tx1"/>
                  </a:solidFill>
                </a:endParaRPr>
              </a:p>
            </p:txBody>
          </p:sp>
          <p:sp>
            <p:nvSpPr>
              <p:cNvPr id="35" name="Oval 34">
                <a:extLst>
                  <a:ext uri="{FF2B5EF4-FFF2-40B4-BE49-F238E27FC236}">
                    <a16:creationId xmlns:a16="http://schemas.microsoft.com/office/drawing/2014/main" id="{64CFDE91-B69F-4543-A8C8-C75EDDA3FF29}"/>
                  </a:ext>
                </a:extLst>
              </p:cNvPr>
              <p:cNvSpPr/>
              <p:nvPr/>
            </p:nvSpPr>
            <p:spPr>
              <a:xfrm>
                <a:off x="914456" y="3764055"/>
                <a:ext cx="220662" cy="220662"/>
              </a:xfrm>
              <a:prstGeom prst="ellipse">
                <a:avLst/>
              </a:prstGeom>
              <a:solidFill>
                <a:srgbClr val="FFBE00"/>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endParaRPr lang="en-GB" sz="1200" kern="0" dirty="0">
                  <a:solidFill>
                    <a:schemeClr val="tx1"/>
                  </a:solidFill>
                </a:endParaRPr>
              </a:p>
            </p:txBody>
          </p:sp>
          <p:sp>
            <p:nvSpPr>
              <p:cNvPr id="36" name="Oval 35">
                <a:extLst>
                  <a:ext uri="{FF2B5EF4-FFF2-40B4-BE49-F238E27FC236}">
                    <a16:creationId xmlns:a16="http://schemas.microsoft.com/office/drawing/2014/main" id="{0B7D2883-0249-4B79-913C-FA03AB37E5A8}"/>
                  </a:ext>
                </a:extLst>
              </p:cNvPr>
              <p:cNvSpPr/>
              <p:nvPr/>
            </p:nvSpPr>
            <p:spPr>
              <a:xfrm>
                <a:off x="1222488" y="3764055"/>
                <a:ext cx="220662" cy="220662"/>
              </a:xfrm>
              <a:prstGeom prst="ellipse">
                <a:avLst/>
              </a:prstGeom>
              <a:solidFill>
                <a:schemeClr val="bg1"/>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200" kern="0" dirty="0">
                  <a:solidFill>
                    <a:schemeClr val="tx1"/>
                  </a:solidFill>
                </a:endParaRPr>
              </a:p>
            </p:txBody>
          </p:sp>
        </p:grpSp>
      </p:grpSp>
      <p:grpSp>
        <p:nvGrpSpPr>
          <p:cNvPr id="37" name="Group 36">
            <a:extLst>
              <a:ext uri="{FF2B5EF4-FFF2-40B4-BE49-F238E27FC236}">
                <a16:creationId xmlns:a16="http://schemas.microsoft.com/office/drawing/2014/main" id="{E193207C-720E-4878-81ED-4D5E4DC68B59}"/>
              </a:ext>
            </a:extLst>
          </p:cNvPr>
          <p:cNvGrpSpPr/>
          <p:nvPr/>
        </p:nvGrpSpPr>
        <p:grpSpPr>
          <a:xfrm>
            <a:off x="524465" y="1793471"/>
            <a:ext cx="1234485" cy="403383"/>
            <a:chOff x="524467" y="3711534"/>
            <a:chExt cx="1010646" cy="330241"/>
          </a:xfrm>
        </p:grpSpPr>
        <p:sp>
          <p:nvSpPr>
            <p:cNvPr id="38" name="Rectangle 37">
              <a:extLst>
                <a:ext uri="{FF2B5EF4-FFF2-40B4-BE49-F238E27FC236}">
                  <a16:creationId xmlns:a16="http://schemas.microsoft.com/office/drawing/2014/main" id="{E190D303-03B4-41AC-AF1D-545D9C299DD3}"/>
                </a:ext>
              </a:extLst>
            </p:cNvPr>
            <p:cNvSpPr/>
            <p:nvPr/>
          </p:nvSpPr>
          <p:spPr>
            <a:xfrm>
              <a:off x="524467" y="3711534"/>
              <a:ext cx="1010646" cy="330241"/>
            </a:xfrm>
            <a:prstGeom prst="rect">
              <a:avLst/>
            </a:pr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GB" dirty="0">
                <a:solidFill>
                  <a:schemeClr val="tx1"/>
                </a:solidFill>
              </a:endParaRPr>
            </a:p>
          </p:txBody>
        </p:sp>
        <p:grpSp>
          <p:nvGrpSpPr>
            <p:cNvPr id="39" name="Group 38">
              <a:extLst>
                <a:ext uri="{FF2B5EF4-FFF2-40B4-BE49-F238E27FC236}">
                  <a16:creationId xmlns:a16="http://schemas.microsoft.com/office/drawing/2014/main" id="{AE865D43-24AB-498E-BBB8-3B1C43C6FF86}"/>
                </a:ext>
              </a:extLst>
            </p:cNvPr>
            <p:cNvGrpSpPr/>
            <p:nvPr/>
          </p:nvGrpSpPr>
          <p:grpSpPr>
            <a:xfrm>
              <a:off x="611428" y="3766324"/>
              <a:ext cx="836725" cy="220662"/>
              <a:chOff x="606425" y="3764055"/>
              <a:chExt cx="836725" cy="220662"/>
            </a:xfrm>
          </p:grpSpPr>
          <p:sp>
            <p:nvSpPr>
              <p:cNvPr id="40" name="Oval 39">
                <a:extLst>
                  <a:ext uri="{FF2B5EF4-FFF2-40B4-BE49-F238E27FC236}">
                    <a16:creationId xmlns:a16="http://schemas.microsoft.com/office/drawing/2014/main" id="{14B21B35-F117-4FDA-9BE8-A5B3955E28DC}"/>
                  </a:ext>
                </a:extLst>
              </p:cNvPr>
              <p:cNvSpPr/>
              <p:nvPr/>
            </p:nvSpPr>
            <p:spPr>
              <a:xfrm>
                <a:off x="606425" y="3764055"/>
                <a:ext cx="220662" cy="220662"/>
              </a:xfrm>
              <a:prstGeom prst="ellipse">
                <a:avLst/>
              </a:prstGeom>
              <a:solidFill>
                <a:schemeClr val="bg1"/>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200" kern="0" dirty="0">
                  <a:solidFill>
                    <a:schemeClr val="tx1"/>
                  </a:solidFill>
                </a:endParaRPr>
              </a:p>
            </p:txBody>
          </p:sp>
          <p:sp>
            <p:nvSpPr>
              <p:cNvPr id="41" name="Oval 40">
                <a:extLst>
                  <a:ext uri="{FF2B5EF4-FFF2-40B4-BE49-F238E27FC236}">
                    <a16:creationId xmlns:a16="http://schemas.microsoft.com/office/drawing/2014/main" id="{5A7E13F5-335D-4611-B6E6-539B8043552F}"/>
                  </a:ext>
                </a:extLst>
              </p:cNvPr>
              <p:cNvSpPr/>
              <p:nvPr/>
            </p:nvSpPr>
            <p:spPr>
              <a:xfrm>
                <a:off x="914456" y="3764055"/>
                <a:ext cx="220662" cy="220662"/>
              </a:xfrm>
              <a:prstGeom prst="ellipse">
                <a:avLst/>
              </a:prstGeom>
              <a:solidFill>
                <a:schemeClr val="bg2"/>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endParaRPr lang="en-GB" sz="1200" kern="0" dirty="0">
                  <a:solidFill>
                    <a:schemeClr val="tx1"/>
                  </a:solidFill>
                </a:endParaRPr>
              </a:p>
            </p:txBody>
          </p:sp>
          <p:sp>
            <p:nvSpPr>
              <p:cNvPr id="42" name="Oval 41">
                <a:extLst>
                  <a:ext uri="{FF2B5EF4-FFF2-40B4-BE49-F238E27FC236}">
                    <a16:creationId xmlns:a16="http://schemas.microsoft.com/office/drawing/2014/main" id="{6A24E761-0877-408C-938B-8E76CCE60069}"/>
                  </a:ext>
                </a:extLst>
              </p:cNvPr>
              <p:cNvSpPr/>
              <p:nvPr/>
            </p:nvSpPr>
            <p:spPr>
              <a:xfrm>
                <a:off x="1222488" y="3764055"/>
                <a:ext cx="220662" cy="220662"/>
              </a:xfrm>
              <a:prstGeom prst="ellipse">
                <a:avLst/>
              </a:prstGeom>
              <a:solidFill>
                <a:schemeClr val="accent6"/>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endParaRPr lang="en-GB" sz="1200" kern="0" dirty="0">
                  <a:solidFill>
                    <a:schemeClr val="tx1"/>
                  </a:solidFill>
                </a:endParaRPr>
              </a:p>
            </p:txBody>
          </p:sp>
        </p:grpSp>
      </p:grpSp>
      <p:grpSp>
        <p:nvGrpSpPr>
          <p:cNvPr id="3" name="Group 2">
            <a:extLst>
              <a:ext uri="{FF2B5EF4-FFF2-40B4-BE49-F238E27FC236}">
                <a16:creationId xmlns:a16="http://schemas.microsoft.com/office/drawing/2014/main" id="{1D4DBCB5-7C08-42AC-9606-F20D0F8060C0}"/>
              </a:ext>
            </a:extLst>
          </p:cNvPr>
          <p:cNvGrpSpPr/>
          <p:nvPr/>
        </p:nvGrpSpPr>
        <p:grpSpPr>
          <a:xfrm>
            <a:off x="524465" y="4761833"/>
            <a:ext cx="1234485" cy="403383"/>
            <a:chOff x="524465" y="4761833"/>
            <a:chExt cx="1234485" cy="403383"/>
          </a:xfrm>
        </p:grpSpPr>
        <p:sp>
          <p:nvSpPr>
            <p:cNvPr id="44" name="Rectangle 43">
              <a:extLst>
                <a:ext uri="{FF2B5EF4-FFF2-40B4-BE49-F238E27FC236}">
                  <a16:creationId xmlns:a16="http://schemas.microsoft.com/office/drawing/2014/main" id="{C1F8B91B-EAFB-4C68-A5C9-6758BE87BC31}"/>
                </a:ext>
              </a:extLst>
            </p:cNvPr>
            <p:cNvSpPr/>
            <p:nvPr/>
          </p:nvSpPr>
          <p:spPr>
            <a:xfrm>
              <a:off x="524465" y="4761833"/>
              <a:ext cx="1234485" cy="403383"/>
            </a:xfrm>
            <a:prstGeom prst="rect">
              <a:avLst/>
            </a:pr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GB" dirty="0">
                <a:solidFill>
                  <a:schemeClr val="tx1"/>
                </a:solidFill>
              </a:endParaRPr>
            </a:p>
          </p:txBody>
        </p:sp>
        <p:sp>
          <p:nvSpPr>
            <p:cNvPr id="46" name="Oval 45">
              <a:extLst>
                <a:ext uri="{FF2B5EF4-FFF2-40B4-BE49-F238E27FC236}">
                  <a16:creationId xmlns:a16="http://schemas.microsoft.com/office/drawing/2014/main" id="{80BC82F6-916A-4CB6-A668-5C2D23D379CA}"/>
                </a:ext>
              </a:extLst>
            </p:cNvPr>
            <p:cNvSpPr/>
            <p:nvPr/>
          </p:nvSpPr>
          <p:spPr>
            <a:xfrm>
              <a:off x="630686" y="4828758"/>
              <a:ext cx="269535" cy="269534"/>
            </a:xfrm>
            <a:prstGeom prst="ellipse">
              <a:avLst/>
            </a:prstGeom>
            <a:solidFill>
              <a:srgbClr val="FF5050"/>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200" kern="0" dirty="0">
                <a:solidFill>
                  <a:schemeClr val="tx1"/>
                </a:solidFill>
              </a:endParaRPr>
            </a:p>
          </p:txBody>
        </p:sp>
        <p:sp>
          <p:nvSpPr>
            <p:cNvPr id="47" name="Oval 46">
              <a:extLst>
                <a:ext uri="{FF2B5EF4-FFF2-40B4-BE49-F238E27FC236}">
                  <a16:creationId xmlns:a16="http://schemas.microsoft.com/office/drawing/2014/main" id="{2329A329-414D-49F4-A29E-CFF012E71548}"/>
                </a:ext>
              </a:extLst>
            </p:cNvPr>
            <p:cNvSpPr/>
            <p:nvPr/>
          </p:nvSpPr>
          <p:spPr>
            <a:xfrm>
              <a:off x="1006940" y="4828758"/>
              <a:ext cx="269535" cy="269534"/>
            </a:xfrm>
            <a:prstGeom prst="ellipse">
              <a:avLst/>
            </a:prstGeom>
            <a:solidFill>
              <a:srgbClr val="FFBE00"/>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endParaRPr lang="en-GB" sz="1200" kern="0" dirty="0">
                <a:solidFill>
                  <a:schemeClr val="tx1"/>
                </a:solidFill>
              </a:endParaRPr>
            </a:p>
          </p:txBody>
        </p:sp>
        <p:sp>
          <p:nvSpPr>
            <p:cNvPr id="48" name="Oval 47">
              <a:extLst>
                <a:ext uri="{FF2B5EF4-FFF2-40B4-BE49-F238E27FC236}">
                  <a16:creationId xmlns:a16="http://schemas.microsoft.com/office/drawing/2014/main" id="{B22B4D95-20B1-4283-BA2A-668C5EE28082}"/>
                </a:ext>
              </a:extLst>
            </p:cNvPr>
            <p:cNvSpPr/>
            <p:nvPr/>
          </p:nvSpPr>
          <p:spPr>
            <a:xfrm>
              <a:off x="1383195" y="4828758"/>
              <a:ext cx="269535" cy="269534"/>
            </a:xfrm>
            <a:prstGeom prst="ellipse">
              <a:avLst/>
            </a:prstGeom>
            <a:solidFill>
              <a:schemeClr val="bg1"/>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200" kern="0" dirty="0">
                <a:solidFill>
                  <a:schemeClr val="tx1"/>
                </a:solidFill>
              </a:endParaRPr>
            </a:p>
          </p:txBody>
        </p:sp>
      </p:grpSp>
      <p:grpSp>
        <p:nvGrpSpPr>
          <p:cNvPr id="49" name="Group 48">
            <a:extLst>
              <a:ext uri="{FF2B5EF4-FFF2-40B4-BE49-F238E27FC236}">
                <a16:creationId xmlns:a16="http://schemas.microsoft.com/office/drawing/2014/main" id="{BED967F4-BBAF-4544-8E56-C4BEC6AC32BE}"/>
              </a:ext>
            </a:extLst>
          </p:cNvPr>
          <p:cNvGrpSpPr/>
          <p:nvPr/>
        </p:nvGrpSpPr>
        <p:grpSpPr>
          <a:xfrm>
            <a:off x="7547829" y="118491"/>
            <a:ext cx="1585245" cy="169253"/>
            <a:chOff x="7547829" y="191516"/>
            <a:chExt cx="1585245" cy="169253"/>
          </a:xfrm>
        </p:grpSpPr>
        <p:grpSp>
          <p:nvGrpSpPr>
            <p:cNvPr id="50" name="Group 49">
              <a:extLst>
                <a:ext uri="{FF2B5EF4-FFF2-40B4-BE49-F238E27FC236}">
                  <a16:creationId xmlns:a16="http://schemas.microsoft.com/office/drawing/2014/main" id="{70754011-1613-4112-A762-BD7D7BF22F99}"/>
                </a:ext>
              </a:extLst>
            </p:cNvPr>
            <p:cNvGrpSpPr/>
            <p:nvPr/>
          </p:nvGrpSpPr>
          <p:grpSpPr>
            <a:xfrm>
              <a:off x="8154947" y="191516"/>
              <a:ext cx="371009" cy="169253"/>
              <a:chOff x="8762065" y="191516"/>
              <a:chExt cx="371009" cy="169253"/>
            </a:xfrm>
          </p:grpSpPr>
          <p:sp>
            <p:nvSpPr>
              <p:cNvPr id="59" name="Rounded Rectangle 14">
                <a:extLst>
                  <a:ext uri="{FF2B5EF4-FFF2-40B4-BE49-F238E27FC236}">
                    <a16:creationId xmlns:a16="http://schemas.microsoft.com/office/drawing/2014/main" id="{6C1798A6-0116-49E3-A949-B4A1773F188B}"/>
                  </a:ext>
                </a:extLst>
              </p:cNvPr>
              <p:cNvSpPr/>
              <p:nvPr/>
            </p:nvSpPr>
            <p:spPr>
              <a:xfrm>
                <a:off x="8762065" y="191516"/>
                <a:ext cx="371009" cy="169253"/>
              </a:xfrm>
              <a:prstGeom prst="roundRect">
                <a:avLst>
                  <a:gd name="adj" fmla="val 5000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1000" dirty="0">
                  <a:solidFill>
                    <a:schemeClr val="tx1"/>
                  </a:solidFill>
                </a:endParaRPr>
              </a:p>
            </p:txBody>
          </p:sp>
          <p:sp>
            <p:nvSpPr>
              <p:cNvPr id="60" name="TextBox 59">
                <a:extLst>
                  <a:ext uri="{FF2B5EF4-FFF2-40B4-BE49-F238E27FC236}">
                    <a16:creationId xmlns:a16="http://schemas.microsoft.com/office/drawing/2014/main" id="{8BE98205-2BEF-40C9-90AD-CF93B0B6877E}"/>
                  </a:ext>
                </a:extLst>
              </p:cNvPr>
              <p:cNvSpPr txBox="1"/>
              <p:nvPr/>
            </p:nvSpPr>
            <p:spPr>
              <a:xfrm>
                <a:off x="8879442" y="203176"/>
                <a:ext cx="136256" cy="153888"/>
              </a:xfrm>
              <a:prstGeom prst="rect">
                <a:avLst/>
              </a:prstGeom>
              <a:noFill/>
              <a:ln w="19050">
                <a:noFill/>
              </a:ln>
            </p:spPr>
            <p:txBody>
              <a:bodyPr wrap="none" lIns="0" tIns="0" rIns="0" bIns="0" rtlCol="0" anchor="ctr">
                <a:spAutoFit/>
              </a:bodyPr>
              <a:lstStyle/>
              <a:p>
                <a:pPr algn="ctr">
                  <a:lnSpc>
                    <a:spcPct val="100000"/>
                  </a:lnSpc>
                </a:pPr>
                <a:r>
                  <a:rPr lang="en-US" sz="1000" b="1" dirty="0">
                    <a:latin typeface="+mj-lt"/>
                  </a:rPr>
                  <a:t>02</a:t>
                </a:r>
              </a:p>
            </p:txBody>
          </p:sp>
        </p:grpSp>
        <p:grpSp>
          <p:nvGrpSpPr>
            <p:cNvPr id="51" name="Group 50">
              <a:extLst>
                <a:ext uri="{FF2B5EF4-FFF2-40B4-BE49-F238E27FC236}">
                  <a16:creationId xmlns:a16="http://schemas.microsoft.com/office/drawing/2014/main" id="{A55A45C7-82AD-4DB5-B933-D8F1AB2C7D24}"/>
                </a:ext>
              </a:extLst>
            </p:cNvPr>
            <p:cNvGrpSpPr/>
            <p:nvPr/>
          </p:nvGrpSpPr>
          <p:grpSpPr>
            <a:xfrm>
              <a:off x="8762065" y="191516"/>
              <a:ext cx="371009" cy="169253"/>
              <a:chOff x="8762065" y="191516"/>
              <a:chExt cx="371009" cy="169253"/>
            </a:xfrm>
          </p:grpSpPr>
          <p:sp>
            <p:nvSpPr>
              <p:cNvPr id="57" name="Rounded Rectangle 14">
                <a:extLst>
                  <a:ext uri="{FF2B5EF4-FFF2-40B4-BE49-F238E27FC236}">
                    <a16:creationId xmlns:a16="http://schemas.microsoft.com/office/drawing/2014/main" id="{0F3F2DD3-37AA-43C1-9639-90250AC52F79}"/>
                  </a:ext>
                </a:extLst>
              </p:cNvPr>
              <p:cNvSpPr/>
              <p:nvPr/>
            </p:nvSpPr>
            <p:spPr>
              <a:xfrm>
                <a:off x="8762065" y="191516"/>
                <a:ext cx="371009" cy="169253"/>
              </a:xfrm>
              <a:prstGeom prst="roundRect">
                <a:avLst>
                  <a:gd name="adj" fmla="val 50000"/>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58" name="TextBox 57">
                <a:extLst>
                  <a:ext uri="{FF2B5EF4-FFF2-40B4-BE49-F238E27FC236}">
                    <a16:creationId xmlns:a16="http://schemas.microsoft.com/office/drawing/2014/main" id="{5F878391-2075-4115-B760-5760DFA3FC6C}"/>
                  </a:ext>
                </a:extLst>
              </p:cNvPr>
              <p:cNvSpPr txBox="1"/>
              <p:nvPr/>
            </p:nvSpPr>
            <p:spPr>
              <a:xfrm>
                <a:off x="8879442" y="203176"/>
                <a:ext cx="136256" cy="153888"/>
              </a:xfrm>
              <a:prstGeom prst="rect">
                <a:avLst/>
              </a:prstGeom>
              <a:noFill/>
              <a:ln w="19050">
                <a:noFill/>
              </a:ln>
            </p:spPr>
            <p:txBody>
              <a:bodyPr wrap="none" lIns="0" tIns="0" rIns="0" bIns="0" rtlCol="0" anchor="ctr">
                <a:spAutoFit/>
              </a:bodyPr>
              <a:lstStyle/>
              <a:p>
                <a:pPr algn="ctr">
                  <a:lnSpc>
                    <a:spcPct val="100000"/>
                  </a:lnSpc>
                </a:pPr>
                <a:r>
                  <a:rPr lang="en-US" sz="1000" b="1" dirty="0">
                    <a:solidFill>
                      <a:srgbClr val="FF0000"/>
                    </a:solidFill>
                    <a:latin typeface="+mj-lt"/>
                  </a:rPr>
                  <a:t>03</a:t>
                </a:r>
              </a:p>
            </p:txBody>
          </p:sp>
        </p:grpSp>
        <p:sp>
          <p:nvSpPr>
            <p:cNvPr id="52" name="Rounded Rectangle 46">
              <a:extLst>
                <a:ext uri="{FF2B5EF4-FFF2-40B4-BE49-F238E27FC236}">
                  <a16:creationId xmlns:a16="http://schemas.microsoft.com/office/drawing/2014/main" id="{0D5CCA1F-1B16-49FC-8F1F-A9AFE7A7867C}"/>
                </a:ext>
              </a:extLst>
            </p:cNvPr>
            <p:cNvSpPr>
              <a:spLocks noChangeAspect="1"/>
            </p:cNvSpPr>
            <p:nvPr/>
          </p:nvSpPr>
          <p:spPr>
            <a:xfrm>
              <a:off x="8462077" y="251577"/>
              <a:ext cx="371009" cy="49132"/>
            </a:xfrm>
            <a:prstGeom prst="roundRect">
              <a:avLst>
                <a:gd name="adj" fmla="val 50000"/>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grpSp>
          <p:nvGrpSpPr>
            <p:cNvPr id="53" name="Group 52">
              <a:extLst>
                <a:ext uri="{FF2B5EF4-FFF2-40B4-BE49-F238E27FC236}">
                  <a16:creationId xmlns:a16="http://schemas.microsoft.com/office/drawing/2014/main" id="{656BB174-51C6-4867-9F9B-FC9938ED5CAE}"/>
                </a:ext>
              </a:extLst>
            </p:cNvPr>
            <p:cNvGrpSpPr/>
            <p:nvPr/>
          </p:nvGrpSpPr>
          <p:grpSpPr>
            <a:xfrm>
              <a:off x="7547829" y="191516"/>
              <a:ext cx="371009" cy="169253"/>
              <a:chOff x="8762065" y="191516"/>
              <a:chExt cx="371009" cy="169253"/>
            </a:xfrm>
          </p:grpSpPr>
          <p:sp>
            <p:nvSpPr>
              <p:cNvPr id="55" name="Rounded Rectangle 14">
                <a:extLst>
                  <a:ext uri="{FF2B5EF4-FFF2-40B4-BE49-F238E27FC236}">
                    <a16:creationId xmlns:a16="http://schemas.microsoft.com/office/drawing/2014/main" id="{F0036622-3EDB-4761-92C9-7EEF5E8A99B7}"/>
                  </a:ext>
                </a:extLst>
              </p:cNvPr>
              <p:cNvSpPr/>
              <p:nvPr/>
            </p:nvSpPr>
            <p:spPr>
              <a:xfrm>
                <a:off x="8762065" y="191516"/>
                <a:ext cx="371009" cy="169253"/>
              </a:xfrm>
              <a:prstGeom prst="roundRect">
                <a:avLst>
                  <a:gd name="adj" fmla="val 50000"/>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1000" dirty="0">
                  <a:solidFill>
                    <a:schemeClr val="tx1"/>
                  </a:solidFill>
                </a:endParaRPr>
              </a:p>
            </p:txBody>
          </p:sp>
          <p:sp>
            <p:nvSpPr>
              <p:cNvPr id="56" name="TextBox 55">
                <a:extLst>
                  <a:ext uri="{FF2B5EF4-FFF2-40B4-BE49-F238E27FC236}">
                    <a16:creationId xmlns:a16="http://schemas.microsoft.com/office/drawing/2014/main" id="{DBDAA47C-074A-4FA9-B187-4164E189F63D}"/>
                  </a:ext>
                </a:extLst>
              </p:cNvPr>
              <p:cNvSpPr txBox="1"/>
              <p:nvPr/>
            </p:nvSpPr>
            <p:spPr>
              <a:xfrm>
                <a:off x="8887457" y="203176"/>
                <a:ext cx="120226" cy="153888"/>
              </a:xfrm>
              <a:prstGeom prst="rect">
                <a:avLst/>
              </a:prstGeom>
              <a:noFill/>
              <a:ln w="19050">
                <a:noFill/>
              </a:ln>
            </p:spPr>
            <p:txBody>
              <a:bodyPr wrap="none" lIns="0" tIns="0" rIns="0" bIns="0" rtlCol="0" anchor="ctr">
                <a:spAutoFit/>
              </a:bodyPr>
              <a:lstStyle/>
              <a:p>
                <a:pPr algn="ctr">
                  <a:lnSpc>
                    <a:spcPct val="100000"/>
                  </a:lnSpc>
                </a:pPr>
                <a:r>
                  <a:rPr lang="en-US" sz="1000" b="1" dirty="0">
                    <a:latin typeface="+mj-lt"/>
                  </a:rPr>
                  <a:t>01</a:t>
                </a:r>
              </a:p>
            </p:txBody>
          </p:sp>
        </p:grpSp>
        <p:sp>
          <p:nvSpPr>
            <p:cNvPr id="54" name="Rounded Rectangle 46">
              <a:extLst>
                <a:ext uri="{FF2B5EF4-FFF2-40B4-BE49-F238E27FC236}">
                  <a16:creationId xmlns:a16="http://schemas.microsoft.com/office/drawing/2014/main" id="{3ECED9A6-9511-4B4B-B2CB-557C5B027A0C}"/>
                </a:ext>
              </a:extLst>
            </p:cNvPr>
            <p:cNvSpPr>
              <a:spLocks noChangeAspect="1"/>
            </p:cNvSpPr>
            <p:nvPr/>
          </p:nvSpPr>
          <p:spPr>
            <a:xfrm>
              <a:off x="7851388" y="251577"/>
              <a:ext cx="371009" cy="49132"/>
            </a:xfrm>
            <a:prstGeom prst="roundRect">
              <a:avLst>
                <a:gd name="adj" fmla="val 50000"/>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1000" dirty="0">
                <a:solidFill>
                  <a:schemeClr val="tx1"/>
                </a:solidFill>
              </a:endParaRPr>
            </a:p>
          </p:txBody>
        </p:sp>
      </p:grpSp>
    </p:spTree>
    <p:extLst>
      <p:ext uri="{BB962C8B-B14F-4D97-AF65-F5344CB8AC3E}">
        <p14:creationId xmlns:p14="http://schemas.microsoft.com/office/powerpoint/2010/main" val="14113672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jIhLO0rH6EgzdCAFzrN0A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jIhLO0rH6EgzdCAFzrN0A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LEGzsufhHdHdSVLYk2AO1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jIhLO0rH6EgzdCAFzrN0A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jIhLO0rH6EgzdCAFzrN0A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rtQ7zxTtf9GBkLWJiwoQV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Rv1lviKp6n0bAU73rqB4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zyH1GylLoNJBj7L_U3JZV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Jo5C11jjoeAd3z41i15J6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Q4N9wBuV7zw0W37hQkfaU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4nJEC.EHHytEkN8_hu0lpg"/>
</p:tagLst>
</file>

<file path=ppt/theme/theme1.xml><?xml version="1.0" encoding="utf-8"?>
<a:theme xmlns:a="http://schemas.openxmlformats.org/drawingml/2006/main" name="Oliver Wyman">
  <a:themeElements>
    <a:clrScheme name="Oliver Wyman">
      <a:dk1>
        <a:sysClr val="windowText" lastClr="000000"/>
      </a:dk1>
      <a:lt1>
        <a:sysClr val="window" lastClr="FFFFFF"/>
      </a:lt1>
      <a:dk2>
        <a:srgbClr val="000000"/>
      </a:dk2>
      <a:lt2>
        <a:srgbClr val="FFFFFF"/>
      </a:lt2>
      <a:accent1>
        <a:srgbClr val="080AAE"/>
      </a:accent1>
      <a:accent2>
        <a:srgbClr val="06C9F4"/>
      </a:accent2>
      <a:accent3>
        <a:srgbClr val="949494"/>
      </a:accent3>
      <a:accent4>
        <a:srgbClr val="DCDCDC"/>
      </a:accent4>
      <a:accent5>
        <a:srgbClr val="00582D"/>
      </a:accent5>
      <a:accent6>
        <a:srgbClr val="26CF73"/>
      </a:accent6>
      <a:hlink>
        <a:srgbClr val="2C6EF2"/>
      </a:hlink>
      <a:folHlink>
        <a:srgbClr val="2C6EF2"/>
      </a:folHlink>
    </a:clrScheme>
    <a:fontScheme name="Oliver Wyman - PPT">
      <a:majorFont>
        <a:latin typeface="Oswald Bold"/>
        <a:ea typeface=""/>
        <a:cs typeface=""/>
        <a:font script="Jpan" typeface="Meiryo"/>
        <a:font script="Hang" typeface="맑은 고딕"/>
        <a:font script="Hans" typeface="DengXian Bold"/>
        <a:font script="Hant" typeface="DengXian Bold"/>
        <a:font script="Arab" typeface="Dubai Medium"/>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Meiryo"/>
        <a:font script="Hang" typeface="맑은 고딕"/>
        <a:font script="Hans" typeface="DengXian"/>
        <a:font script="Hant" typeface="DengXian"/>
        <a:font script="Arab" typeface="Duba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liver Wyman">
      <a:fillStyleLst>
        <a:solidFill>
          <a:schemeClr val="phClr"/>
        </a:solidFill>
        <a:solidFill>
          <a:schemeClr val="phClr">
            <a:tint val="0"/>
          </a:schemeClr>
        </a:solidFill>
        <a:solidFill>
          <a:schemeClr val="phClr"/>
        </a:solidFill>
      </a:fillStyleLst>
      <a:lnStyleLst>
        <a:ln w="9525" cap="flat" cmpd="sng" algn="ctr">
          <a:solidFill>
            <a:schemeClr val="phClr">
              <a:satMod val="105000"/>
            </a:schemeClr>
          </a:solidFill>
          <a:prstDash val="solid"/>
        </a:ln>
        <a:ln w="9525" cap="flat" cmpd="sng" algn="ctr">
          <a:solidFill>
            <a:schemeClr val="phClr"/>
          </a:solidFill>
          <a:prstDash val="solid"/>
        </a:ln>
        <a:ln w="9525" cap="flat" cmpd="sng" algn="ctr">
          <a:solidFill>
            <a:schemeClr val="phClr"/>
          </a:solidFill>
          <a:prstDash val="solid"/>
        </a:ln>
      </a:lnStyleLst>
      <a:effectStyleLst>
        <a:effectStyle>
          <a:effectLst/>
        </a:effectStyle>
        <a:effectStyle>
          <a:effectLst/>
        </a:effectStyle>
        <a:effectStyle>
          <a:effectLst>
            <a:reflection blurRad="12700" stA="26000" endPos="28000" dist="38100" dir="5400000" sy="-100000" rotWithShape="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miter lim="800000"/>
        </a:ln>
      </a:spPr>
      <a:bodyPr lIns="73152" tIns="73152" rIns="73152" bIns="73152" rtlCol="0" anchor="ctr"/>
      <a:lstStyle>
        <a:defPPr algn="ctr">
          <a:defRPr sz="1200" kern="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200" kern="0" dirty="0" smtClean="0"/>
        </a:defPPr>
      </a:lstStyle>
    </a:txDef>
  </a:objectDefaults>
  <a:extraClrSchemeLst/>
  <a:custClrLst>
    <a:custClr name="Dark Purple">
      <a:srgbClr val="5F34A4"/>
    </a:custClr>
    <a:custClr name="Purple">
      <a:srgbClr val="8A75FF"/>
    </a:custClr>
    <a:custClr name="Light Purple">
      <a:srgbClr val="DCDAEE"/>
    </a:custClr>
    <a:custClr name="Dark Orange">
      <a:srgbClr val="A34400"/>
    </a:custClr>
    <a:custClr name="Orange">
      <a:srgbClr val="FF8C00"/>
    </a:custClr>
    <a:custClr name="Light Orange">
      <a:srgbClr val="FED8B3"/>
    </a:custClr>
    <a:custClr name="Dark Yellow">
      <a:srgbClr val="7E5D00"/>
    </a:custClr>
    <a:custClr name="Yellow">
      <a:srgbClr val="FFBE00"/>
    </a:custClr>
    <a:custClr name="Light Yellow">
      <a:srgbClr val="FFE8BA"/>
    </a:custClr>
    <a:custClr name="Light Green">
      <a:srgbClr val="C5E8C9"/>
    </a:custClr>
    <a:custClr name="Dark Red">
      <a:srgbClr val="7D0204"/>
    </a:custClr>
    <a:custClr name="Red">
      <a:srgbClr val="FF2B3D"/>
    </a:custClr>
    <a:custClr name="Light Red">
      <a:srgbClr val="FBC9BD"/>
    </a:custClr>
    <a:custClr name="Night Gray">
      <a:srgbClr val="646464"/>
    </a:custClr>
    <a:custClr name="Muted Gray">
      <a:srgbClr val="C3C3C3"/>
    </a:custClr>
    <a:custClr name="Blank (White)">
      <a:srgbClr val="FFFFFF"/>
    </a:custClr>
    <a:custClr name="Table Gray">
      <a:srgbClr val="EBEBEB"/>
    </a:custClr>
    <a:custClr name="Table Blue">
      <a:srgbClr val="D3E4F5"/>
    </a:custClr>
    <a:custClr name="Blank (White)">
      <a:srgbClr val="FFFFFF"/>
    </a:custClr>
    <a:custClr name="Digital">
      <a:srgbClr val="2C6EF2"/>
    </a:custClr>
  </a:custClrLst>
  <a:extLst>
    <a:ext uri="{05A4C25C-085E-4340-85A3-A5531E510DB2}">
      <thm15:themeFamily xmlns:thm15="http://schemas.microsoft.com/office/thememl/2012/main" name="Classic Blank.potx" id="{ED2E0F9B-6E12-475A-B967-81C2D5DBCDA0}" vid="{4615010F-7D2B-49BE-AF31-AE2AF070F11C}"/>
    </a:ext>
  </a:extLst>
</a:theme>
</file>

<file path=ppt/theme/theme2.xml><?xml version="1.0" encoding="utf-8"?>
<a:theme xmlns:a="http://schemas.openxmlformats.org/drawingml/2006/main" name="Oliver Wyman">
  <a:themeElements>
    <a:clrScheme name="Oliver Wyman">
      <a:dk1>
        <a:sysClr val="windowText" lastClr="000000"/>
      </a:dk1>
      <a:lt1>
        <a:sysClr val="window" lastClr="FFFFFF"/>
      </a:lt1>
      <a:dk2>
        <a:srgbClr val="000000"/>
      </a:dk2>
      <a:lt2>
        <a:srgbClr val="FFFFFF"/>
      </a:lt2>
      <a:accent1>
        <a:srgbClr val="080AAE"/>
      </a:accent1>
      <a:accent2>
        <a:srgbClr val="06C9F4"/>
      </a:accent2>
      <a:accent3>
        <a:srgbClr val="949494"/>
      </a:accent3>
      <a:accent4>
        <a:srgbClr val="DCDCDC"/>
      </a:accent4>
      <a:accent5>
        <a:srgbClr val="00582D"/>
      </a:accent5>
      <a:accent6>
        <a:srgbClr val="26CF73"/>
      </a:accent6>
      <a:hlink>
        <a:srgbClr val="2C6EF2"/>
      </a:hlink>
      <a:folHlink>
        <a:srgbClr val="2C6EF2"/>
      </a:folHlink>
    </a:clrScheme>
    <a:fontScheme name="Oliver Wyman - PPT">
      <a:majorFont>
        <a:latin typeface="Oswald Bold"/>
        <a:ea typeface=""/>
        <a:cs typeface=""/>
        <a:font script="Jpan" typeface="Meiryo"/>
        <a:font script="Hang" typeface="맑은 고딕"/>
        <a:font script="Hans" typeface="DengXian Bold"/>
        <a:font script="Hant" typeface="DengXian Bold"/>
        <a:font script="Arab" typeface="Dubai Medium"/>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Meiryo"/>
        <a:font script="Hang" typeface="맑은 고딕"/>
        <a:font script="Hans" typeface="DengXian"/>
        <a:font script="Hant" typeface="DengXian"/>
        <a:font script="Arab" typeface="Duba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liver Wyman">
      <a:fillStyleLst>
        <a:solidFill>
          <a:schemeClr val="phClr"/>
        </a:solidFill>
        <a:solidFill>
          <a:schemeClr val="phClr">
            <a:tint val="0"/>
          </a:schemeClr>
        </a:solidFill>
        <a:solidFill>
          <a:schemeClr val="phClr"/>
        </a:solidFill>
      </a:fillStyleLst>
      <a:lnStyleLst>
        <a:ln w="9525" cap="flat" cmpd="sng" algn="ctr">
          <a:solidFill>
            <a:schemeClr val="phClr">
              <a:satMod val="105000"/>
            </a:schemeClr>
          </a:solidFill>
          <a:prstDash val="solid"/>
        </a:ln>
        <a:ln w="9525" cap="flat" cmpd="sng" algn="ctr">
          <a:solidFill>
            <a:schemeClr val="phClr"/>
          </a:solidFill>
          <a:prstDash val="solid"/>
        </a:ln>
        <a:ln w="9525" cap="flat" cmpd="sng" algn="ctr">
          <a:solidFill>
            <a:schemeClr val="phClr"/>
          </a:solidFill>
          <a:prstDash val="solid"/>
        </a:ln>
      </a:lnStyleLst>
      <a:effectStyleLst>
        <a:effectStyle>
          <a:effectLst/>
        </a:effectStyle>
        <a:effectStyle>
          <a:effectLst/>
        </a:effectStyle>
        <a:effectStyle>
          <a:effectLst>
            <a:reflection blurRad="12700" stA="26000" endPos="28000" dist="38100" dir="5400000" sy="-100000" rotWithShape="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miter lim="800000"/>
        </a:ln>
      </a:spPr>
      <a:bodyPr lIns="73152" tIns="73152" rIns="73152" bIns="73152" rtlCol="0" anchor="ctr"/>
      <a:lstStyle>
        <a:defPPr algn="ctr">
          <a:defRPr sz="1200" kern="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200" kern="0" dirty="0" smtClean="0"/>
        </a:defPPr>
      </a:lstStyle>
    </a:txDef>
  </a:objectDefaults>
  <a:extraClrSchemeLst/>
  <a:custClrLst>
    <a:custClr name="Dark Purple">
      <a:srgbClr val="5F34A4"/>
    </a:custClr>
    <a:custClr name="Purple">
      <a:srgbClr val="8A75FF"/>
    </a:custClr>
    <a:custClr name="Light Purple">
      <a:srgbClr val="DCDAEE"/>
    </a:custClr>
    <a:custClr name="Dark Orange">
      <a:srgbClr val="A34400"/>
    </a:custClr>
    <a:custClr name="Orange">
      <a:srgbClr val="FF8C00"/>
    </a:custClr>
    <a:custClr name="Light Orange">
      <a:srgbClr val="FED8B3"/>
    </a:custClr>
    <a:custClr name="Dark Yellow">
      <a:srgbClr val="7E5D00"/>
    </a:custClr>
    <a:custClr name="Yellow">
      <a:srgbClr val="FFBE00"/>
    </a:custClr>
    <a:custClr name="Light Yellow">
      <a:srgbClr val="FFE8BA"/>
    </a:custClr>
    <a:custClr name="Light Green">
      <a:srgbClr val="C5E8C9"/>
    </a:custClr>
    <a:custClr name="Dark Red">
      <a:srgbClr val="7D0204"/>
    </a:custClr>
    <a:custClr name="Red">
      <a:srgbClr val="FF2B3D"/>
    </a:custClr>
    <a:custClr name="Light Red">
      <a:srgbClr val="FBC9BD"/>
    </a:custClr>
    <a:custClr name="Night Gray">
      <a:srgbClr val="646464"/>
    </a:custClr>
    <a:custClr name="Muted Gray">
      <a:srgbClr val="C3C3C3"/>
    </a:custClr>
    <a:custClr name="Blank (White)">
      <a:srgbClr val="FFFFFF"/>
    </a:custClr>
    <a:custClr name="Table Gray">
      <a:srgbClr val="EBEBEB"/>
    </a:custClr>
    <a:custClr name="Table Blue">
      <a:srgbClr val="D3E4F5"/>
    </a:custClr>
    <a:custClr name="Blank (White)">
      <a:srgbClr val="FFFFFF"/>
    </a:custClr>
    <a:custClr name="Digital">
      <a:srgbClr val="2C6EF2"/>
    </a:custClr>
  </a:custClrLst>
  <a:extLst>
    <a:ext uri="{05A4C25C-085E-4340-85A3-A5531E510DB2}">
      <thm15:themeFamily xmlns:thm15="http://schemas.microsoft.com/office/thememl/2012/main" name="Classic Blank.potx" id="{3289403B-7F44-4A40-92D0-F90844106B02}" vid="{9EBBC6D1-B507-450F-B9AD-8DC0902FF8E3}"/>
    </a:ext>
  </a:extLst>
</a:theme>
</file>

<file path=ppt/theme/theme3.xml><?xml version="1.0" encoding="utf-8"?>
<a:theme xmlns:a="http://schemas.openxmlformats.org/drawingml/2006/main" name="Oliver Wyman">
  <a:themeElements>
    <a:clrScheme name="Oliver Wyman">
      <a:dk1>
        <a:sysClr val="windowText" lastClr="000000"/>
      </a:dk1>
      <a:lt1>
        <a:sysClr val="window" lastClr="FFFFFF"/>
      </a:lt1>
      <a:dk2>
        <a:srgbClr val="000000"/>
      </a:dk2>
      <a:lt2>
        <a:srgbClr val="FFFFFF"/>
      </a:lt2>
      <a:accent1>
        <a:srgbClr val="080AAE"/>
      </a:accent1>
      <a:accent2>
        <a:srgbClr val="06C9F4"/>
      </a:accent2>
      <a:accent3>
        <a:srgbClr val="949494"/>
      </a:accent3>
      <a:accent4>
        <a:srgbClr val="DCDCDC"/>
      </a:accent4>
      <a:accent5>
        <a:srgbClr val="00582D"/>
      </a:accent5>
      <a:accent6>
        <a:srgbClr val="26CF73"/>
      </a:accent6>
      <a:hlink>
        <a:srgbClr val="2C6EF2"/>
      </a:hlink>
      <a:folHlink>
        <a:srgbClr val="2C6EF2"/>
      </a:folHlink>
    </a:clrScheme>
    <a:fontScheme name="Oliver Wyman - PPT">
      <a:majorFont>
        <a:latin typeface="Oswald Bold"/>
        <a:ea typeface=""/>
        <a:cs typeface=""/>
        <a:font script="Jpan" typeface="Meiryo"/>
        <a:font script="Hang" typeface="맑은 고딕"/>
        <a:font script="Hans" typeface="DengXian Bold"/>
        <a:font script="Hant" typeface="DengXian Bold"/>
        <a:font script="Arab" typeface="Dubai Medium"/>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Meiryo"/>
        <a:font script="Hang" typeface="맑은 고딕"/>
        <a:font script="Hans" typeface="DengXian"/>
        <a:font script="Hant" typeface="DengXian"/>
        <a:font script="Arab" typeface="Duba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liver Wyman">
      <a:fillStyleLst>
        <a:solidFill>
          <a:schemeClr val="phClr"/>
        </a:solidFill>
        <a:solidFill>
          <a:schemeClr val="phClr">
            <a:tint val="0"/>
          </a:schemeClr>
        </a:solidFill>
        <a:solidFill>
          <a:schemeClr val="phClr"/>
        </a:solidFill>
      </a:fillStyleLst>
      <a:lnStyleLst>
        <a:ln w="9525" cap="flat" cmpd="sng" algn="ctr">
          <a:solidFill>
            <a:schemeClr val="phClr">
              <a:satMod val="105000"/>
            </a:schemeClr>
          </a:solidFill>
          <a:prstDash val="solid"/>
        </a:ln>
        <a:ln w="9525" cap="flat" cmpd="sng" algn="ctr">
          <a:solidFill>
            <a:schemeClr val="phClr"/>
          </a:solidFill>
          <a:prstDash val="solid"/>
        </a:ln>
        <a:ln w="9525" cap="flat" cmpd="sng" algn="ctr">
          <a:solidFill>
            <a:schemeClr val="phClr"/>
          </a:solidFill>
          <a:prstDash val="solid"/>
        </a:ln>
      </a:lnStyleLst>
      <a:effectStyleLst>
        <a:effectStyle>
          <a:effectLst/>
        </a:effectStyle>
        <a:effectStyle>
          <a:effectLst/>
        </a:effectStyle>
        <a:effectStyle>
          <a:effectLst>
            <a:reflection blurRad="12700" stA="26000" endPos="28000" dist="38100" dir="5400000" sy="-100000" rotWithShape="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miter lim="800000"/>
        </a:ln>
      </a:spPr>
      <a:bodyPr lIns="73152" tIns="73152" rIns="73152" bIns="73152" rtlCol="0" anchor="ctr"/>
      <a:lstStyle>
        <a:defPPr algn="ctr">
          <a:defRPr sz="1200" kern="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200" kern="0" dirty="0" smtClean="0"/>
        </a:defPPr>
      </a:lstStyle>
    </a:txDef>
  </a:objectDefaults>
  <a:extraClrSchemeLst/>
  <a:custClrLst>
    <a:custClr name="Dark Purple">
      <a:srgbClr val="5F34A4"/>
    </a:custClr>
    <a:custClr name="Purple">
      <a:srgbClr val="8A75FF"/>
    </a:custClr>
    <a:custClr name="Light Purple">
      <a:srgbClr val="DCDAEE"/>
    </a:custClr>
    <a:custClr name="Dark Orange">
      <a:srgbClr val="A34400"/>
    </a:custClr>
    <a:custClr name="Orange">
      <a:srgbClr val="FF8C00"/>
    </a:custClr>
    <a:custClr name="Light Orange">
      <a:srgbClr val="FED8B3"/>
    </a:custClr>
    <a:custClr name="Dark Yellow">
      <a:srgbClr val="7E5D00"/>
    </a:custClr>
    <a:custClr name="Yellow">
      <a:srgbClr val="FFBE00"/>
    </a:custClr>
    <a:custClr name="Light Yellow">
      <a:srgbClr val="FFE8BA"/>
    </a:custClr>
    <a:custClr name="Light Green">
      <a:srgbClr val="C5E8C9"/>
    </a:custClr>
    <a:custClr name="Dark Red">
      <a:srgbClr val="7D0204"/>
    </a:custClr>
    <a:custClr name="Red">
      <a:srgbClr val="FF2B3D"/>
    </a:custClr>
    <a:custClr name="Light Red">
      <a:srgbClr val="FBC9BD"/>
    </a:custClr>
    <a:custClr name="Night Gray">
      <a:srgbClr val="646464"/>
    </a:custClr>
    <a:custClr name="Muted Gray">
      <a:srgbClr val="C3C3C3"/>
    </a:custClr>
    <a:custClr name="Blank (White)">
      <a:srgbClr val="FFFFFF"/>
    </a:custClr>
    <a:custClr name="Table Gray">
      <a:srgbClr val="EBEBEB"/>
    </a:custClr>
    <a:custClr name="Table Blue">
      <a:srgbClr val="D3E4F5"/>
    </a:custClr>
    <a:custClr name="Blank (White)">
      <a:srgbClr val="FFFFFF"/>
    </a:custClr>
    <a:custClr name="Digital">
      <a:srgbClr val="2C6EF2"/>
    </a:custClr>
  </a:custClrLst>
  <a:extLst>
    <a:ext uri="{05A4C25C-085E-4340-85A3-A5531E510DB2}">
      <thm15:themeFamily xmlns:thm15="http://schemas.microsoft.com/office/thememl/2012/main" name="Classic Blank.potx" id="{3289403B-7F44-4A40-92D0-F90844106B02}" vid="{9EBBC6D1-B507-450F-B9AD-8DC0902FF8E3}"/>
    </a:ext>
  </a:extLst>
</a:theme>
</file>

<file path=ppt/theme/themeOverride1.xml><?xml version="1.0" encoding="utf-8"?>
<a:themeOverride xmlns:a="http://schemas.openxmlformats.org/drawingml/2006/main">
  <a:clrScheme name="Oliver Wyman">
    <a:dk1>
      <a:sysClr val="windowText" lastClr="000000"/>
    </a:dk1>
    <a:lt1>
      <a:sysClr val="window" lastClr="FFFFFF"/>
    </a:lt1>
    <a:dk2>
      <a:srgbClr val="000000"/>
    </a:dk2>
    <a:lt2>
      <a:srgbClr val="FFFFFF"/>
    </a:lt2>
    <a:accent1>
      <a:srgbClr val="080AAE"/>
    </a:accent1>
    <a:accent2>
      <a:srgbClr val="06C9F4"/>
    </a:accent2>
    <a:accent3>
      <a:srgbClr val="949494"/>
    </a:accent3>
    <a:accent4>
      <a:srgbClr val="DCDCDC"/>
    </a:accent4>
    <a:accent5>
      <a:srgbClr val="00582D"/>
    </a:accent5>
    <a:accent6>
      <a:srgbClr val="26CF73"/>
    </a:accent6>
    <a:hlink>
      <a:srgbClr val="2C6EF2"/>
    </a:hlink>
    <a:folHlink>
      <a:srgbClr val="2C6EF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UI/customUI14.xml><?xml version="1.0" encoding="utf-8"?>
<mso:customUI xmlns:mso="http://schemas.microsoft.com/office/2009/07/customui">
  <mso:ribbon>
    <mso:contextualTabs>
      <mso:tabSet idMso="TabSetTableTools">
        <mso:tab idQ="mso:TabTableToolsDesign">
          <mso:group idQ="mso:GroupTableStylesPowerPoint" visible="false"/>
          <mso:group id="OWTable" label="Table" autoScale="true">
            <mso:gallery idQ="mso:ShadingColorPicker" visible="true"/>
            <mso:control idQ="mso:TableBordersMenu" visible="true"/>
          </mso:group>
        </mso:tab>
      </mso:tabSet>
    </mso:contextualTabs>
  </mso:ribbon>
</mso:customUI>
</file>

<file path=docProps/app.xml><?xml version="1.0" encoding="utf-8"?>
<Properties xmlns="http://schemas.openxmlformats.org/officeDocument/2006/extended-properties" xmlns:vt="http://schemas.openxmlformats.org/officeDocument/2006/docPropsVTypes">
  <Template>blank</Template>
  <TotalTime>1603</TotalTime>
  <Words>1051</Words>
  <Application>Microsoft Office PowerPoint</Application>
  <PresentationFormat>Custom</PresentationFormat>
  <Paragraphs>157</Paragraphs>
  <Slides>13</Slides>
  <Notes>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Oswald Bold</vt:lpstr>
      <vt:lpstr>Arial</vt:lpstr>
      <vt:lpstr>Calibri</vt:lpstr>
      <vt:lpstr>Oliver Wyman</vt:lpstr>
      <vt:lpstr>think-cell Slide</vt:lpstr>
      <vt:lpstr>PowerPoint Presentation</vt:lpstr>
      <vt:lpstr>STATEMENT OF SCOPE</vt:lpstr>
      <vt:lpstr>covid-19 IN THE UNITED STATES</vt:lpstr>
      <vt:lpstr>COVID-19 HAS CREATED A CHAIN WITH THREE links IT’S ALL ABOUT IMPACT</vt:lpstr>
      <vt:lpstr>First link: impact on the economy</vt:lpstr>
      <vt:lpstr>SECOND LINK: Impact on P&amp;C INDUSTRY financials</vt:lpstr>
      <vt:lpstr>DISTRIBUTION OF P&amp;C INSURER ASSETS IS WEIGHTED HEAVILY TOWARDS BONDS</vt:lpstr>
      <vt:lpstr>Third link: impact on P&amp;C technology spending (1/2)</vt:lpstr>
      <vt:lpstr>Third link: impact on P&amp;C technology spending (2/2)</vt:lpstr>
      <vt:lpstr>Time is of the essence: Why q2 is critical</vt:lpstr>
      <vt:lpstr>APPENDIX a Additional resources from the Oliver Wyman Group and Celent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Susanto, Pauline</dc:creator>
  <cp:keywords>TemplateVersion: OW20.ClassicBlank.20200102.2</cp:keywords>
  <cp:lastModifiedBy>Light, Donald</cp:lastModifiedBy>
  <cp:revision>78</cp:revision>
  <cp:lastPrinted>2020-03-31T22:54:03Z</cp:lastPrinted>
  <dcterms:created xsi:type="dcterms:W3CDTF">2020-03-27T01:54:25Z</dcterms:created>
  <dcterms:modified xsi:type="dcterms:W3CDTF">2020-04-01T00:29:23Z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Version">
    <vt:lpwstr>2020/01/03</vt:lpwstr>
  </property>
  <property fmtid="{D5CDD505-2E9C-101B-9397-08002B2CF9AE}" pid="3" name="DocumentMSOLanguageID">
    <vt:lpwstr>msoLanguageIDEnglishUK</vt:lpwstr>
  </property>
  <property fmtid="{D5CDD505-2E9C-101B-9397-08002B2CF9AE}" pid="4" name="LogoName">
    <vt:lpwstr>CELENT</vt:lpwstr>
  </property>
</Properties>
</file>